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2.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3.xml" ContentType="application/vnd.openxmlformats-officedocument.them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4.xml" ContentType="application/vnd.openxmlformats-officedocument.them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6" r:id="rId2"/>
    <p:sldMasterId id="2147483832" r:id="rId3"/>
    <p:sldMasterId id="2147483918" r:id="rId4"/>
  </p:sldMasterIdLst>
  <p:notesMasterIdLst>
    <p:notesMasterId r:id="rId74"/>
  </p:notesMasterIdLst>
  <p:sldIdLst>
    <p:sldId id="1015" r:id="rId5"/>
    <p:sldId id="1016" r:id="rId6"/>
    <p:sldId id="1017" r:id="rId7"/>
    <p:sldId id="1018" r:id="rId8"/>
    <p:sldId id="1019" r:id="rId9"/>
    <p:sldId id="1020" r:id="rId10"/>
    <p:sldId id="923" r:id="rId11"/>
    <p:sldId id="1022" r:id="rId12"/>
    <p:sldId id="1021" r:id="rId13"/>
    <p:sldId id="1023" r:id="rId14"/>
    <p:sldId id="924" r:id="rId15"/>
    <p:sldId id="925" r:id="rId16"/>
    <p:sldId id="926" r:id="rId17"/>
    <p:sldId id="929" r:id="rId18"/>
    <p:sldId id="931" r:id="rId19"/>
    <p:sldId id="928" r:id="rId20"/>
    <p:sldId id="932" r:id="rId21"/>
    <p:sldId id="933" r:id="rId22"/>
    <p:sldId id="935" r:id="rId23"/>
    <p:sldId id="938" r:id="rId24"/>
    <p:sldId id="927" r:id="rId25"/>
    <p:sldId id="944" r:id="rId26"/>
    <p:sldId id="937" r:id="rId27"/>
    <p:sldId id="939" r:id="rId28"/>
    <p:sldId id="941" r:id="rId29"/>
    <p:sldId id="942" r:id="rId30"/>
    <p:sldId id="943" r:id="rId31"/>
    <p:sldId id="320" r:id="rId32"/>
    <p:sldId id="945" r:id="rId33"/>
    <p:sldId id="946" r:id="rId34"/>
    <p:sldId id="947" r:id="rId35"/>
    <p:sldId id="948" r:id="rId36"/>
    <p:sldId id="949" r:id="rId37"/>
    <p:sldId id="950" r:id="rId38"/>
    <p:sldId id="951" r:id="rId39"/>
    <p:sldId id="952" r:id="rId40"/>
    <p:sldId id="954" r:id="rId41"/>
    <p:sldId id="955" r:id="rId42"/>
    <p:sldId id="1011" r:id="rId43"/>
    <p:sldId id="956" r:id="rId44"/>
    <p:sldId id="958" r:id="rId45"/>
    <p:sldId id="961" r:id="rId46"/>
    <p:sldId id="962" r:id="rId47"/>
    <p:sldId id="1014" r:id="rId48"/>
    <p:sldId id="964" r:id="rId49"/>
    <p:sldId id="965" r:id="rId50"/>
    <p:sldId id="966" r:id="rId51"/>
    <p:sldId id="967" r:id="rId52"/>
    <p:sldId id="1012" r:id="rId53"/>
    <p:sldId id="968" r:id="rId54"/>
    <p:sldId id="970" r:id="rId55"/>
    <p:sldId id="969" r:id="rId56"/>
    <p:sldId id="971" r:id="rId57"/>
    <p:sldId id="972" r:id="rId58"/>
    <p:sldId id="973" r:id="rId59"/>
    <p:sldId id="974" r:id="rId60"/>
    <p:sldId id="976" r:id="rId61"/>
    <p:sldId id="977" r:id="rId62"/>
    <p:sldId id="978" r:id="rId63"/>
    <p:sldId id="979" r:id="rId64"/>
    <p:sldId id="980" r:id="rId65"/>
    <p:sldId id="984" r:id="rId66"/>
    <p:sldId id="981" r:id="rId67"/>
    <p:sldId id="985" r:id="rId68"/>
    <p:sldId id="1010" r:id="rId69"/>
    <p:sldId id="994" r:id="rId70"/>
    <p:sldId id="995" r:id="rId71"/>
    <p:sldId id="997" r:id="rId72"/>
    <p:sldId id="32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Tran" initials="NT" lastIdx="1" clrIdx="0">
    <p:extLst>
      <p:ext uri="{19B8F6BF-5375-455C-9EA6-DF929625EA0E}">
        <p15:presenceInfo xmlns:p15="http://schemas.microsoft.com/office/powerpoint/2012/main" userId="319c577134a161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84D"/>
    <a:srgbClr val="FFC44D"/>
    <a:srgbClr val="E5B345"/>
    <a:srgbClr val="F2BB54"/>
    <a:srgbClr val="ED9EA4"/>
    <a:srgbClr val="FEE6E6"/>
    <a:srgbClr val="83CA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72" autoAdjust="0"/>
    <p:restoredTop sz="95226" autoAdjust="0"/>
  </p:normalViewPr>
  <p:slideViewPr>
    <p:cSldViewPr snapToGrid="0">
      <p:cViewPr varScale="1">
        <p:scale>
          <a:sx n="85" d="100"/>
          <a:sy n="85" d="100"/>
        </p:scale>
        <p:origin x="58" y="82"/>
      </p:cViewPr>
      <p:guideLst/>
    </p:cSldViewPr>
  </p:slideViewPr>
  <p:notesTextViewPr>
    <p:cViewPr>
      <p:scale>
        <a:sx n="3" d="2"/>
        <a:sy n="3" d="2"/>
      </p:scale>
      <p:origin x="0" y="0"/>
    </p:cViewPr>
  </p:notesTextViewPr>
  <p:sorterViewPr>
    <p:cViewPr>
      <p:scale>
        <a:sx n="100" d="100"/>
        <a:sy n="100" d="100"/>
      </p:scale>
      <p:origin x="0" y="-109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842D5-09B4-4843-8C0B-ECC77C39F206}" type="datetimeFigureOut">
              <a:rPr lang="en-US" smtClean="0"/>
              <a:t>09/02/2021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9BDF32-C49B-49DC-9D74-9D7E2C11299A}" type="slidenum">
              <a:rPr lang="en-US" smtClean="0"/>
              <a:t>‹#›</a:t>
            </a:fld>
            <a:endParaRPr lang="en-US"/>
          </a:p>
        </p:txBody>
      </p:sp>
    </p:spTree>
    <p:extLst>
      <p:ext uri="{BB962C8B-B14F-4D97-AF65-F5344CB8AC3E}">
        <p14:creationId xmlns:p14="http://schemas.microsoft.com/office/powerpoint/2010/main" val="389291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a:t>
            </a:fld>
            <a:endParaRPr lang="en-US"/>
          </a:p>
        </p:txBody>
      </p:sp>
    </p:spTree>
    <p:extLst>
      <p:ext uri="{BB962C8B-B14F-4D97-AF65-F5344CB8AC3E}">
        <p14:creationId xmlns:p14="http://schemas.microsoft.com/office/powerpoint/2010/main" val="326459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14</a:t>
            </a:fld>
            <a:endParaRPr lang="en-US"/>
          </a:p>
        </p:txBody>
      </p:sp>
    </p:spTree>
    <p:extLst>
      <p:ext uri="{BB962C8B-B14F-4D97-AF65-F5344CB8AC3E}">
        <p14:creationId xmlns:p14="http://schemas.microsoft.com/office/powerpoint/2010/main" val="3857453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15</a:t>
            </a:fld>
            <a:endParaRPr lang="en-US"/>
          </a:p>
        </p:txBody>
      </p:sp>
    </p:spTree>
    <p:extLst>
      <p:ext uri="{BB962C8B-B14F-4D97-AF65-F5344CB8AC3E}">
        <p14:creationId xmlns:p14="http://schemas.microsoft.com/office/powerpoint/2010/main" val="1087070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16</a:t>
            </a:fld>
            <a:endParaRPr lang="en-US"/>
          </a:p>
        </p:txBody>
      </p:sp>
    </p:spTree>
    <p:extLst>
      <p:ext uri="{BB962C8B-B14F-4D97-AF65-F5344CB8AC3E}">
        <p14:creationId xmlns:p14="http://schemas.microsoft.com/office/powerpoint/2010/main" val="3879992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17</a:t>
            </a:fld>
            <a:endParaRPr lang="en-US"/>
          </a:p>
        </p:txBody>
      </p:sp>
    </p:spTree>
    <p:extLst>
      <p:ext uri="{BB962C8B-B14F-4D97-AF65-F5344CB8AC3E}">
        <p14:creationId xmlns:p14="http://schemas.microsoft.com/office/powerpoint/2010/main" val="2679258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18</a:t>
            </a:fld>
            <a:endParaRPr lang="en-US"/>
          </a:p>
        </p:txBody>
      </p:sp>
    </p:spTree>
    <p:extLst>
      <p:ext uri="{BB962C8B-B14F-4D97-AF65-F5344CB8AC3E}">
        <p14:creationId xmlns:p14="http://schemas.microsoft.com/office/powerpoint/2010/main" val="3617024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19</a:t>
            </a:fld>
            <a:endParaRPr lang="en-US"/>
          </a:p>
        </p:txBody>
      </p:sp>
    </p:spTree>
    <p:extLst>
      <p:ext uri="{BB962C8B-B14F-4D97-AF65-F5344CB8AC3E}">
        <p14:creationId xmlns:p14="http://schemas.microsoft.com/office/powerpoint/2010/main" val="4061962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21</a:t>
            </a:fld>
            <a:endParaRPr lang="en-US"/>
          </a:p>
        </p:txBody>
      </p:sp>
    </p:spTree>
    <p:extLst>
      <p:ext uri="{BB962C8B-B14F-4D97-AF65-F5344CB8AC3E}">
        <p14:creationId xmlns:p14="http://schemas.microsoft.com/office/powerpoint/2010/main" val="3665584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25</a:t>
            </a:fld>
            <a:endParaRPr lang="en-US"/>
          </a:p>
        </p:txBody>
      </p:sp>
    </p:spTree>
    <p:extLst>
      <p:ext uri="{BB962C8B-B14F-4D97-AF65-F5344CB8AC3E}">
        <p14:creationId xmlns:p14="http://schemas.microsoft.com/office/powerpoint/2010/main" val="3892775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26</a:t>
            </a:fld>
            <a:endParaRPr lang="en-US"/>
          </a:p>
        </p:txBody>
      </p:sp>
    </p:spTree>
    <p:extLst>
      <p:ext uri="{BB962C8B-B14F-4D97-AF65-F5344CB8AC3E}">
        <p14:creationId xmlns:p14="http://schemas.microsoft.com/office/powerpoint/2010/main" val="654595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27</a:t>
            </a:fld>
            <a:endParaRPr lang="en-US"/>
          </a:p>
        </p:txBody>
      </p:sp>
    </p:spTree>
    <p:extLst>
      <p:ext uri="{BB962C8B-B14F-4D97-AF65-F5344CB8AC3E}">
        <p14:creationId xmlns:p14="http://schemas.microsoft.com/office/powerpoint/2010/main" val="3863407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a:t>
            </a:fld>
            <a:endParaRPr lang="en-US"/>
          </a:p>
        </p:txBody>
      </p:sp>
    </p:spTree>
    <p:extLst>
      <p:ext uri="{BB962C8B-B14F-4D97-AF65-F5344CB8AC3E}">
        <p14:creationId xmlns:p14="http://schemas.microsoft.com/office/powerpoint/2010/main" val="11742839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29</a:t>
            </a:fld>
            <a:endParaRPr lang="en-US"/>
          </a:p>
        </p:txBody>
      </p:sp>
    </p:spTree>
    <p:extLst>
      <p:ext uri="{BB962C8B-B14F-4D97-AF65-F5344CB8AC3E}">
        <p14:creationId xmlns:p14="http://schemas.microsoft.com/office/powerpoint/2010/main" val="3863407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dirty="0">
                <a:solidFill>
                  <a:srgbClr val="292B2C"/>
                </a:solidFill>
                <a:effectLst/>
                <a:latin typeface="Open Sans" panose="020B0606030504020204" pitchFamily="34" charset="0"/>
              </a:rPr>
              <a:t>this chính là </a:t>
            </a:r>
            <a:r>
              <a:rPr lang="vi-VN" b="1" i="0" dirty="0">
                <a:solidFill>
                  <a:srgbClr val="292B2C"/>
                </a:solidFill>
                <a:effectLst/>
                <a:latin typeface="Open Sans" panose="020B0606030504020204" pitchFamily="34" charset="0"/>
              </a:rPr>
              <a:t>context</a:t>
            </a:r>
            <a:r>
              <a:rPr lang="vi-VN" b="0" i="0" dirty="0">
                <a:solidFill>
                  <a:srgbClr val="292B2C"/>
                </a:solidFill>
                <a:effectLst/>
                <a:latin typeface="Open Sans" panose="020B0606030504020204" pitchFamily="34" charset="0"/>
              </a:rPr>
              <a:t> ( ngữ cảnh ) của nơi mà </a:t>
            </a:r>
            <a:r>
              <a:rPr lang="vi-VN" b="1" i="0" dirty="0">
                <a:solidFill>
                  <a:srgbClr val="292B2C"/>
                </a:solidFill>
                <a:effectLst/>
                <a:latin typeface="Open Sans" panose="020B0606030504020204" pitchFamily="34" charset="0"/>
              </a:rPr>
              <a:t>function</a:t>
            </a:r>
            <a:r>
              <a:rPr lang="vi-VN" b="0" i="0" dirty="0">
                <a:solidFill>
                  <a:srgbClr val="292B2C"/>
                </a:solidFill>
                <a:effectLst/>
                <a:latin typeface="Open Sans" panose="020B0606030504020204" pitchFamily="34" charset="0"/>
              </a:rPr>
              <a:t> có chứa từ khóa this gọi.</a:t>
            </a:r>
          </a:p>
          <a:p>
            <a:pPr algn="l">
              <a:buFont typeface="Arial" panose="020B0604020202020204" pitchFamily="34" charset="0"/>
              <a:buChar char="•"/>
            </a:pPr>
            <a:r>
              <a:rPr lang="vi-VN" b="0" i="0" dirty="0">
                <a:solidFill>
                  <a:srgbClr val="292B2C"/>
                </a:solidFill>
                <a:effectLst/>
                <a:latin typeface="Open Sans" panose="020B0606030504020204" pitchFamily="34" charset="0"/>
              </a:rPr>
              <a:t>có 2 loại </a:t>
            </a:r>
            <a:r>
              <a:rPr lang="vi-VN" b="1" i="0" dirty="0">
                <a:solidFill>
                  <a:srgbClr val="292B2C"/>
                </a:solidFill>
                <a:effectLst/>
                <a:latin typeface="Open Sans" panose="020B0606030504020204" pitchFamily="34" charset="0"/>
              </a:rPr>
              <a:t>context</a:t>
            </a:r>
            <a:r>
              <a:rPr lang="vi-VN" b="0" i="0" dirty="0">
                <a:solidFill>
                  <a:srgbClr val="292B2C"/>
                </a:solidFill>
                <a:effectLst/>
                <a:latin typeface="Open Sans" panose="020B0606030504020204" pitchFamily="34" charset="0"/>
              </a:rPr>
              <a:t> đối với từ khóa this : </a:t>
            </a:r>
            <a:r>
              <a:rPr lang="vi-VN" b="1" i="0" dirty="0">
                <a:solidFill>
                  <a:srgbClr val="292B2C"/>
                </a:solidFill>
                <a:effectLst/>
                <a:latin typeface="Open Sans" panose="020B0606030504020204" pitchFamily="34" charset="0"/>
              </a:rPr>
              <a:t>Object</a:t>
            </a:r>
            <a:r>
              <a:rPr lang="vi-VN" b="0" i="0" dirty="0">
                <a:solidFill>
                  <a:srgbClr val="292B2C"/>
                </a:solidFill>
                <a:effectLst/>
                <a:latin typeface="Open Sans" panose="020B0606030504020204" pitchFamily="34" charset="0"/>
              </a:rPr>
              <a:t> chứa </a:t>
            </a:r>
            <a:r>
              <a:rPr lang="vi-VN" b="1" i="0" dirty="0">
                <a:solidFill>
                  <a:srgbClr val="292B2C"/>
                </a:solidFill>
                <a:effectLst/>
                <a:latin typeface="Open Sans" panose="020B0606030504020204" pitchFamily="34" charset="0"/>
              </a:rPr>
              <a:t>method</a:t>
            </a:r>
            <a:r>
              <a:rPr lang="vi-VN" b="0" i="0" dirty="0">
                <a:solidFill>
                  <a:srgbClr val="292B2C"/>
                </a:solidFill>
                <a:effectLst/>
                <a:latin typeface="Open Sans" panose="020B0606030504020204" pitchFamily="34" charset="0"/>
              </a:rPr>
              <a:t> được gọi hoặc </a:t>
            </a:r>
            <a:r>
              <a:rPr lang="vi-VN" b="1" i="0" dirty="0">
                <a:solidFill>
                  <a:srgbClr val="292B2C"/>
                </a:solidFill>
                <a:effectLst/>
                <a:latin typeface="Open Sans" panose="020B0606030504020204" pitchFamily="34" charset="0"/>
              </a:rPr>
              <a:t>Global</a:t>
            </a:r>
            <a:r>
              <a:rPr lang="vi-VN" b="0" i="0" dirty="0">
                <a:solidFill>
                  <a:srgbClr val="292B2C"/>
                </a:solidFill>
                <a:effectLst/>
                <a:latin typeface="Open Sans" panose="020B0606030504020204" pitchFamily="34" charset="0"/>
              </a:rPr>
              <a:t>, không còn gì nữa cả.</a:t>
            </a:r>
          </a:p>
          <a:p>
            <a:pPr algn="l">
              <a:buFont typeface="Arial" panose="020B0604020202020204" pitchFamily="34" charset="0"/>
              <a:buChar char="•"/>
            </a:pPr>
            <a:r>
              <a:rPr lang="vi-VN" b="0" i="0" dirty="0">
                <a:solidFill>
                  <a:srgbClr val="292B2C"/>
                </a:solidFill>
                <a:effectLst/>
                <a:latin typeface="Open Sans" panose="020B0606030504020204" pitchFamily="34" charset="0"/>
              </a:rPr>
              <a:t>Vậy nên khi gặp this bạn đừng quan tâm đến nó là cái gì ? mà chỉ quan tâm đến cái nơi gọi </a:t>
            </a:r>
            <a:r>
              <a:rPr lang="vi-VN" b="1" i="0" dirty="0">
                <a:solidFill>
                  <a:srgbClr val="292B2C"/>
                </a:solidFill>
                <a:effectLst/>
                <a:latin typeface="Open Sans" panose="020B0606030504020204" pitchFamily="34" charset="0"/>
              </a:rPr>
              <a:t>function</a:t>
            </a:r>
            <a:r>
              <a:rPr lang="vi-VN" b="0" i="0" dirty="0">
                <a:solidFill>
                  <a:srgbClr val="292B2C"/>
                </a:solidFill>
                <a:effectLst/>
                <a:latin typeface="Open Sans" panose="020B0606030504020204" pitchFamily="34" charset="0"/>
              </a:rPr>
              <a:t> chứa nó.</a:t>
            </a:r>
          </a:p>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30</a:t>
            </a:fld>
            <a:endParaRPr lang="en-US"/>
          </a:p>
        </p:txBody>
      </p:sp>
    </p:spTree>
    <p:extLst>
      <p:ext uri="{BB962C8B-B14F-4D97-AF65-F5344CB8AC3E}">
        <p14:creationId xmlns:p14="http://schemas.microsoft.com/office/powerpoint/2010/main" val="3826247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31</a:t>
            </a:fld>
            <a:endParaRPr lang="en-US"/>
          </a:p>
        </p:txBody>
      </p:sp>
    </p:spTree>
    <p:extLst>
      <p:ext uri="{BB962C8B-B14F-4D97-AF65-F5344CB8AC3E}">
        <p14:creationId xmlns:p14="http://schemas.microsoft.com/office/powerpoint/2010/main" val="4012819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32</a:t>
            </a:fld>
            <a:endParaRPr lang="en-US"/>
          </a:p>
        </p:txBody>
      </p:sp>
    </p:spTree>
    <p:extLst>
      <p:ext uri="{BB962C8B-B14F-4D97-AF65-F5344CB8AC3E}">
        <p14:creationId xmlns:p14="http://schemas.microsoft.com/office/powerpoint/2010/main" val="3826247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33</a:t>
            </a:fld>
            <a:endParaRPr lang="en-US"/>
          </a:p>
        </p:txBody>
      </p:sp>
    </p:spTree>
    <p:extLst>
      <p:ext uri="{BB962C8B-B14F-4D97-AF65-F5344CB8AC3E}">
        <p14:creationId xmlns:p14="http://schemas.microsoft.com/office/powerpoint/2010/main" val="1194008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34</a:t>
            </a:fld>
            <a:endParaRPr lang="en-US"/>
          </a:p>
        </p:txBody>
      </p:sp>
    </p:spTree>
    <p:extLst>
      <p:ext uri="{BB962C8B-B14F-4D97-AF65-F5344CB8AC3E}">
        <p14:creationId xmlns:p14="http://schemas.microsoft.com/office/powerpoint/2010/main" val="1771251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35</a:t>
            </a:fld>
            <a:endParaRPr lang="en-US"/>
          </a:p>
        </p:txBody>
      </p:sp>
    </p:spTree>
    <p:extLst>
      <p:ext uri="{BB962C8B-B14F-4D97-AF65-F5344CB8AC3E}">
        <p14:creationId xmlns:p14="http://schemas.microsoft.com/office/powerpoint/2010/main" val="565987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36</a:t>
            </a:fld>
            <a:endParaRPr lang="en-US"/>
          </a:p>
        </p:txBody>
      </p:sp>
    </p:spTree>
    <p:extLst>
      <p:ext uri="{BB962C8B-B14F-4D97-AF65-F5344CB8AC3E}">
        <p14:creationId xmlns:p14="http://schemas.microsoft.com/office/powerpoint/2010/main" val="323537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37</a:t>
            </a:fld>
            <a:endParaRPr lang="en-US"/>
          </a:p>
        </p:txBody>
      </p:sp>
    </p:spTree>
    <p:extLst>
      <p:ext uri="{BB962C8B-B14F-4D97-AF65-F5344CB8AC3E}">
        <p14:creationId xmlns:p14="http://schemas.microsoft.com/office/powerpoint/2010/main" val="482986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38</a:t>
            </a:fld>
            <a:endParaRPr lang="en-US"/>
          </a:p>
        </p:txBody>
      </p:sp>
    </p:spTree>
    <p:extLst>
      <p:ext uri="{BB962C8B-B14F-4D97-AF65-F5344CB8AC3E}">
        <p14:creationId xmlns:p14="http://schemas.microsoft.com/office/powerpoint/2010/main" val="77332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7</a:t>
            </a:fld>
            <a:endParaRPr lang="en-US"/>
          </a:p>
        </p:txBody>
      </p:sp>
    </p:spTree>
    <p:extLst>
      <p:ext uri="{BB962C8B-B14F-4D97-AF65-F5344CB8AC3E}">
        <p14:creationId xmlns:p14="http://schemas.microsoft.com/office/powerpoint/2010/main" val="2003880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39</a:t>
            </a:fld>
            <a:endParaRPr lang="en-US"/>
          </a:p>
        </p:txBody>
      </p:sp>
    </p:spTree>
    <p:extLst>
      <p:ext uri="{BB962C8B-B14F-4D97-AF65-F5344CB8AC3E}">
        <p14:creationId xmlns:p14="http://schemas.microsoft.com/office/powerpoint/2010/main" val="670996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41</a:t>
            </a:fld>
            <a:endParaRPr lang="en-US"/>
          </a:p>
        </p:txBody>
      </p:sp>
    </p:spTree>
    <p:extLst>
      <p:ext uri="{BB962C8B-B14F-4D97-AF65-F5344CB8AC3E}">
        <p14:creationId xmlns:p14="http://schemas.microsoft.com/office/powerpoint/2010/main" val="4829865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42</a:t>
            </a:fld>
            <a:endParaRPr lang="en-US"/>
          </a:p>
        </p:txBody>
      </p:sp>
    </p:spTree>
    <p:extLst>
      <p:ext uri="{BB962C8B-B14F-4D97-AF65-F5344CB8AC3E}">
        <p14:creationId xmlns:p14="http://schemas.microsoft.com/office/powerpoint/2010/main" val="2980444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44</a:t>
            </a:fld>
            <a:endParaRPr lang="en-US"/>
          </a:p>
        </p:txBody>
      </p:sp>
    </p:spTree>
    <p:extLst>
      <p:ext uri="{BB962C8B-B14F-4D97-AF65-F5344CB8AC3E}">
        <p14:creationId xmlns:p14="http://schemas.microsoft.com/office/powerpoint/2010/main" val="2522206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45</a:t>
            </a:fld>
            <a:endParaRPr lang="en-US"/>
          </a:p>
        </p:txBody>
      </p:sp>
    </p:spTree>
    <p:extLst>
      <p:ext uri="{BB962C8B-B14F-4D97-AF65-F5344CB8AC3E}">
        <p14:creationId xmlns:p14="http://schemas.microsoft.com/office/powerpoint/2010/main" val="2980444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47</a:t>
            </a:fld>
            <a:endParaRPr lang="en-US"/>
          </a:p>
        </p:txBody>
      </p:sp>
    </p:spTree>
    <p:extLst>
      <p:ext uri="{BB962C8B-B14F-4D97-AF65-F5344CB8AC3E}">
        <p14:creationId xmlns:p14="http://schemas.microsoft.com/office/powerpoint/2010/main" val="2587077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48</a:t>
            </a:fld>
            <a:endParaRPr lang="en-US"/>
          </a:p>
        </p:txBody>
      </p:sp>
    </p:spTree>
    <p:extLst>
      <p:ext uri="{BB962C8B-B14F-4D97-AF65-F5344CB8AC3E}">
        <p14:creationId xmlns:p14="http://schemas.microsoft.com/office/powerpoint/2010/main" val="91437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49</a:t>
            </a:fld>
            <a:endParaRPr lang="en-US"/>
          </a:p>
        </p:txBody>
      </p:sp>
    </p:spTree>
    <p:extLst>
      <p:ext uri="{BB962C8B-B14F-4D97-AF65-F5344CB8AC3E}">
        <p14:creationId xmlns:p14="http://schemas.microsoft.com/office/powerpoint/2010/main" val="218879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solidFill>
                  <a:prstClr val="black">
                    <a:lumMod val="50000"/>
                    <a:lumOff val="50000"/>
                  </a:prstClr>
                </a:solidFill>
              </a:rPr>
              <a:t>Destructuring</a:t>
            </a:r>
            <a:endParaRPr lang="en-US" dirty="0"/>
          </a:p>
        </p:txBody>
      </p:sp>
      <p:sp>
        <p:nvSpPr>
          <p:cNvPr id="4" name="Slide Number Placeholder 3"/>
          <p:cNvSpPr>
            <a:spLocks noGrp="1"/>
          </p:cNvSpPr>
          <p:nvPr>
            <p:ph type="sldNum" sz="quarter" idx="5"/>
          </p:nvPr>
        </p:nvSpPr>
        <p:spPr/>
        <p:txBody>
          <a:bodyPr/>
          <a:lstStyle/>
          <a:p>
            <a:fld id="{9E9BDF32-C49B-49DC-9D74-9D7E2C11299A}" type="slidenum">
              <a:rPr lang="en-US" smtClean="0"/>
              <a:t>50</a:t>
            </a:fld>
            <a:endParaRPr lang="en-US"/>
          </a:p>
        </p:txBody>
      </p:sp>
    </p:spTree>
    <p:extLst>
      <p:ext uri="{BB962C8B-B14F-4D97-AF65-F5344CB8AC3E}">
        <p14:creationId xmlns:p14="http://schemas.microsoft.com/office/powerpoint/2010/main" val="40600541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51</a:t>
            </a:fld>
            <a:endParaRPr lang="en-US"/>
          </a:p>
        </p:txBody>
      </p:sp>
    </p:spTree>
    <p:extLst>
      <p:ext uri="{BB962C8B-B14F-4D97-AF65-F5344CB8AC3E}">
        <p14:creationId xmlns:p14="http://schemas.microsoft.com/office/powerpoint/2010/main" val="48298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8</a:t>
            </a:fld>
            <a:endParaRPr lang="en-US"/>
          </a:p>
        </p:txBody>
      </p:sp>
    </p:spTree>
    <p:extLst>
      <p:ext uri="{BB962C8B-B14F-4D97-AF65-F5344CB8AC3E}">
        <p14:creationId xmlns:p14="http://schemas.microsoft.com/office/powerpoint/2010/main" val="920710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52</a:t>
            </a:fld>
            <a:endParaRPr lang="en-US"/>
          </a:p>
        </p:txBody>
      </p:sp>
    </p:spTree>
    <p:extLst>
      <p:ext uri="{BB962C8B-B14F-4D97-AF65-F5344CB8AC3E}">
        <p14:creationId xmlns:p14="http://schemas.microsoft.com/office/powerpoint/2010/main" val="25870773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53</a:t>
            </a:fld>
            <a:endParaRPr lang="en-US"/>
          </a:p>
        </p:txBody>
      </p:sp>
    </p:spTree>
    <p:extLst>
      <p:ext uri="{BB962C8B-B14F-4D97-AF65-F5344CB8AC3E}">
        <p14:creationId xmlns:p14="http://schemas.microsoft.com/office/powerpoint/2010/main" val="3002978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54</a:t>
            </a:fld>
            <a:endParaRPr lang="en-US"/>
          </a:p>
        </p:txBody>
      </p:sp>
    </p:spTree>
    <p:extLst>
      <p:ext uri="{BB962C8B-B14F-4D97-AF65-F5344CB8AC3E}">
        <p14:creationId xmlns:p14="http://schemas.microsoft.com/office/powerpoint/2010/main" val="135224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56</a:t>
            </a:fld>
            <a:endParaRPr lang="en-US"/>
          </a:p>
        </p:txBody>
      </p:sp>
    </p:spTree>
    <p:extLst>
      <p:ext uri="{BB962C8B-B14F-4D97-AF65-F5344CB8AC3E}">
        <p14:creationId xmlns:p14="http://schemas.microsoft.com/office/powerpoint/2010/main" val="482986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57</a:t>
            </a:fld>
            <a:endParaRPr lang="en-US"/>
          </a:p>
        </p:txBody>
      </p:sp>
    </p:spTree>
    <p:extLst>
      <p:ext uri="{BB962C8B-B14F-4D97-AF65-F5344CB8AC3E}">
        <p14:creationId xmlns:p14="http://schemas.microsoft.com/office/powerpoint/2010/main" val="740931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59</a:t>
            </a:fld>
            <a:endParaRPr lang="en-US"/>
          </a:p>
        </p:txBody>
      </p:sp>
    </p:spTree>
    <p:extLst>
      <p:ext uri="{BB962C8B-B14F-4D97-AF65-F5344CB8AC3E}">
        <p14:creationId xmlns:p14="http://schemas.microsoft.com/office/powerpoint/2010/main" val="654674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60</a:t>
            </a:fld>
            <a:endParaRPr lang="en-US"/>
          </a:p>
        </p:txBody>
      </p:sp>
    </p:spTree>
    <p:extLst>
      <p:ext uri="{BB962C8B-B14F-4D97-AF65-F5344CB8AC3E}">
        <p14:creationId xmlns:p14="http://schemas.microsoft.com/office/powerpoint/2010/main" val="1323291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61</a:t>
            </a:fld>
            <a:endParaRPr lang="en-US"/>
          </a:p>
        </p:txBody>
      </p:sp>
    </p:spTree>
    <p:extLst>
      <p:ext uri="{BB962C8B-B14F-4D97-AF65-F5344CB8AC3E}">
        <p14:creationId xmlns:p14="http://schemas.microsoft.com/office/powerpoint/2010/main" val="16073196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63</a:t>
            </a:fld>
            <a:endParaRPr lang="en-US"/>
          </a:p>
        </p:txBody>
      </p:sp>
    </p:spTree>
    <p:extLst>
      <p:ext uri="{BB962C8B-B14F-4D97-AF65-F5344CB8AC3E}">
        <p14:creationId xmlns:p14="http://schemas.microsoft.com/office/powerpoint/2010/main" val="1022023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64</a:t>
            </a:fld>
            <a:endParaRPr lang="en-US"/>
          </a:p>
        </p:txBody>
      </p:sp>
    </p:spTree>
    <p:extLst>
      <p:ext uri="{BB962C8B-B14F-4D97-AF65-F5344CB8AC3E}">
        <p14:creationId xmlns:p14="http://schemas.microsoft.com/office/powerpoint/2010/main" val="403753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9</a:t>
            </a:fld>
            <a:endParaRPr lang="en-US"/>
          </a:p>
        </p:txBody>
      </p:sp>
    </p:spTree>
    <p:extLst>
      <p:ext uri="{BB962C8B-B14F-4D97-AF65-F5344CB8AC3E}">
        <p14:creationId xmlns:p14="http://schemas.microsoft.com/office/powerpoint/2010/main" val="2770833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65</a:t>
            </a:fld>
            <a:endParaRPr lang="en-US"/>
          </a:p>
        </p:txBody>
      </p:sp>
    </p:spTree>
    <p:extLst>
      <p:ext uri="{BB962C8B-B14F-4D97-AF65-F5344CB8AC3E}">
        <p14:creationId xmlns:p14="http://schemas.microsoft.com/office/powerpoint/2010/main" val="8576859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spc="-150" dirty="0">
                <a:solidFill>
                  <a:srgbClr val="FFC44D"/>
                </a:solidFill>
                <a:latin typeface="Montserrat Semibold"/>
              </a:rPr>
              <a:t>ES6 import </a:t>
            </a:r>
            <a:r>
              <a:rPr lang="en-US" sz="1200" spc="-150" dirty="0" err="1">
                <a:solidFill>
                  <a:srgbClr val="FFC44D"/>
                </a:solidFill>
                <a:latin typeface="Montserrat Semibold"/>
              </a:rPr>
              <a:t>và</a:t>
            </a:r>
            <a:r>
              <a:rPr lang="en-US" sz="1200" spc="-150" dirty="0">
                <a:solidFill>
                  <a:srgbClr val="FFC44D"/>
                </a:solidFill>
                <a:latin typeface="Montserrat Semibold"/>
              </a:rPr>
              <a:t> export</a:t>
            </a:r>
          </a:p>
        </p:txBody>
      </p:sp>
      <p:sp>
        <p:nvSpPr>
          <p:cNvPr id="4" name="Slide Number Placeholder 3"/>
          <p:cNvSpPr>
            <a:spLocks noGrp="1"/>
          </p:cNvSpPr>
          <p:nvPr>
            <p:ph type="sldNum" sz="quarter" idx="5"/>
          </p:nvPr>
        </p:nvSpPr>
        <p:spPr/>
        <p:txBody>
          <a:bodyPr/>
          <a:lstStyle/>
          <a:p>
            <a:fld id="{9E9BDF32-C49B-49DC-9D74-9D7E2C11299A}" type="slidenum">
              <a:rPr lang="en-US" smtClean="0"/>
              <a:t>67</a:t>
            </a:fld>
            <a:endParaRPr lang="en-US"/>
          </a:p>
        </p:txBody>
      </p:sp>
    </p:spTree>
    <p:extLst>
      <p:ext uri="{BB962C8B-B14F-4D97-AF65-F5344CB8AC3E}">
        <p14:creationId xmlns:p14="http://schemas.microsoft.com/office/powerpoint/2010/main" val="38468964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vi-VN" b="0" i="0" dirty="0">
                <a:solidFill>
                  <a:srgbClr val="222222"/>
                </a:solidFill>
                <a:effectLst/>
                <a:latin typeface="Verdana" panose="020B0604030504040204" pitchFamily="34" charset="0"/>
              </a:rPr>
              <a:t>gán giá trị mặc định cho biến trong trường hợp biến đó đang có giá trị là </a:t>
            </a:r>
            <a:r>
              <a:rPr lang="vi-VN" dirty="0"/>
              <a:t>falsy value</a:t>
            </a:r>
            <a:r>
              <a:rPr lang="vi-VN" b="0" i="0" dirty="0">
                <a:solidFill>
                  <a:srgbClr val="222222"/>
                </a:solidFill>
                <a:effectLst/>
                <a:latin typeface="Verdana" panose="020B0604030504040204" pitchFamily="34" charset="0"/>
              </a:rPr>
              <a:t> như </a:t>
            </a:r>
            <a:r>
              <a:rPr lang="vi-VN" dirty="0"/>
              <a:t>null</a:t>
            </a:r>
            <a:r>
              <a:rPr lang="vi-VN" b="0" i="0" dirty="0">
                <a:solidFill>
                  <a:srgbClr val="222222"/>
                </a:solidFill>
                <a:effectLst/>
                <a:latin typeface="Verdana" panose="020B0604030504040204" pitchFamily="34" charset="0"/>
              </a:rPr>
              <a:t>, </a:t>
            </a:r>
            <a:r>
              <a:rPr lang="vi-VN" dirty="0"/>
              <a:t>undefined</a:t>
            </a:r>
            <a:r>
              <a:rPr lang="vi-VN" b="0" i="0" dirty="0">
                <a:solidFill>
                  <a:srgbClr val="222222"/>
                </a:solidFill>
                <a:effectLst/>
                <a:latin typeface="Verdana" panose="020B0604030504040204" pitchFamily="34" charset="0"/>
              </a:rPr>
              <a:t>, </a:t>
            </a:r>
            <a:r>
              <a:rPr lang="vi-VN" dirty="0"/>
              <a:t>false</a:t>
            </a:r>
            <a:r>
              <a:rPr lang="vi-VN" b="0" i="0" dirty="0">
                <a:solidFill>
                  <a:srgbClr val="222222"/>
                </a:solidFill>
                <a:effectLst/>
                <a:latin typeface="Verdana" panose="020B0604030504040204" pitchFamily="34" charset="0"/>
              </a:rPr>
              <a:t>, </a:t>
            </a:r>
            <a:r>
              <a:rPr lang="vi-VN" dirty="0"/>
              <a:t>NaN</a:t>
            </a:r>
            <a:r>
              <a:rPr lang="vi-VN" b="0" i="0" dirty="0">
                <a:solidFill>
                  <a:srgbClr val="222222"/>
                </a:solidFill>
                <a:effectLst/>
                <a:latin typeface="Verdana" panose="020B0604030504040204" pitchFamily="34" charset="0"/>
              </a:rPr>
              <a:t>, … .</a:t>
            </a:r>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68</a:t>
            </a:fld>
            <a:endParaRPr lang="en-US"/>
          </a:p>
        </p:txBody>
      </p:sp>
    </p:spTree>
    <p:extLst>
      <p:ext uri="{BB962C8B-B14F-4D97-AF65-F5344CB8AC3E}">
        <p14:creationId xmlns:p14="http://schemas.microsoft.com/office/powerpoint/2010/main" val="3258753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10</a:t>
            </a:fld>
            <a:endParaRPr lang="en-US"/>
          </a:p>
        </p:txBody>
      </p:sp>
    </p:spTree>
    <p:extLst>
      <p:ext uri="{BB962C8B-B14F-4D97-AF65-F5344CB8AC3E}">
        <p14:creationId xmlns:p14="http://schemas.microsoft.com/office/powerpoint/2010/main" val="4059369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11</a:t>
            </a:fld>
            <a:endParaRPr lang="en-US"/>
          </a:p>
        </p:txBody>
      </p:sp>
    </p:spTree>
    <p:extLst>
      <p:ext uri="{BB962C8B-B14F-4D97-AF65-F5344CB8AC3E}">
        <p14:creationId xmlns:p14="http://schemas.microsoft.com/office/powerpoint/2010/main" val="703646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12</a:t>
            </a:fld>
            <a:endParaRPr lang="en-US"/>
          </a:p>
        </p:txBody>
      </p:sp>
    </p:spTree>
    <p:extLst>
      <p:ext uri="{BB962C8B-B14F-4D97-AF65-F5344CB8AC3E}">
        <p14:creationId xmlns:p14="http://schemas.microsoft.com/office/powerpoint/2010/main" val="373424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kumimoji="0" lang="en-US" sz="1200" b="1"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sp>
        <p:nvSpPr>
          <p:cNvPr id="4" name="Slide Number Placeholder 3"/>
          <p:cNvSpPr>
            <a:spLocks noGrp="1"/>
          </p:cNvSpPr>
          <p:nvPr>
            <p:ph type="sldNum" sz="quarter" idx="5"/>
          </p:nvPr>
        </p:nvSpPr>
        <p:spPr/>
        <p:txBody>
          <a:bodyPr/>
          <a:lstStyle/>
          <a:p>
            <a:fld id="{9E9BDF32-C49B-49DC-9D74-9D7E2C11299A}" type="slidenum">
              <a:rPr lang="en-US" smtClean="0"/>
              <a:t>13</a:t>
            </a:fld>
            <a:endParaRPr lang="en-US"/>
          </a:p>
        </p:txBody>
      </p:sp>
    </p:spTree>
    <p:extLst>
      <p:ext uri="{BB962C8B-B14F-4D97-AF65-F5344CB8AC3E}">
        <p14:creationId xmlns:p14="http://schemas.microsoft.com/office/powerpoint/2010/main" val="1359920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9116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30207A4-8BE3-4286-856B-CBE79CD43C53}"/>
              </a:ext>
            </a:extLst>
          </p:cNvPr>
          <p:cNvSpPr>
            <a:spLocks/>
          </p:cNvSpPr>
          <p:nvPr userDrawn="1"/>
        </p:nvSpPr>
        <p:spPr bwMode="auto">
          <a:xfrm>
            <a:off x="2216997" y="2638425"/>
            <a:ext cx="3668713" cy="4219575"/>
          </a:xfrm>
          <a:custGeom>
            <a:avLst/>
            <a:gdLst>
              <a:gd name="T0" fmla="*/ 1949 w 2309"/>
              <a:gd name="T1" fmla="*/ 2178 h 2658"/>
              <a:gd name="T2" fmla="*/ 1944 w 2309"/>
              <a:gd name="T3" fmla="*/ 2658 h 2658"/>
              <a:gd name="T4" fmla="*/ 0 w 2309"/>
              <a:gd name="T5" fmla="*/ 2658 h 2658"/>
              <a:gd name="T6" fmla="*/ 455 w 2309"/>
              <a:gd name="T7" fmla="*/ 1458 h 2658"/>
              <a:gd name="T8" fmla="*/ 1031 w 2309"/>
              <a:gd name="T9" fmla="*/ 72 h 2658"/>
              <a:gd name="T10" fmla="*/ 2039 w 2309"/>
              <a:gd name="T11" fmla="*/ 0 h 2658"/>
              <a:gd name="T12" fmla="*/ 2309 w 2309"/>
              <a:gd name="T13" fmla="*/ 126 h 2658"/>
              <a:gd name="T14" fmla="*/ 1361 w 2309"/>
              <a:gd name="T15" fmla="*/ 984 h 2658"/>
              <a:gd name="T16" fmla="*/ 1949 w 2309"/>
              <a:gd name="T17" fmla="*/ 2178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9" h="2658">
                <a:moveTo>
                  <a:pt x="1949" y="2178"/>
                </a:moveTo>
                <a:cubicBezTo>
                  <a:pt x="1971" y="2325"/>
                  <a:pt x="1976" y="2492"/>
                  <a:pt x="1944" y="2658"/>
                </a:cubicBezTo>
                <a:cubicBezTo>
                  <a:pt x="0" y="2658"/>
                  <a:pt x="0" y="2658"/>
                  <a:pt x="0" y="2658"/>
                </a:cubicBezTo>
                <a:cubicBezTo>
                  <a:pt x="183" y="2183"/>
                  <a:pt x="455" y="1474"/>
                  <a:pt x="455" y="1458"/>
                </a:cubicBezTo>
                <a:cubicBezTo>
                  <a:pt x="455" y="1434"/>
                  <a:pt x="1031" y="72"/>
                  <a:pt x="1031" y="72"/>
                </a:cubicBezTo>
                <a:cubicBezTo>
                  <a:pt x="2039" y="0"/>
                  <a:pt x="2039" y="0"/>
                  <a:pt x="2039" y="0"/>
                </a:cubicBezTo>
                <a:cubicBezTo>
                  <a:pt x="2309" y="126"/>
                  <a:pt x="2309" y="126"/>
                  <a:pt x="2309" y="126"/>
                </a:cubicBezTo>
                <a:cubicBezTo>
                  <a:pt x="1985" y="276"/>
                  <a:pt x="1373" y="522"/>
                  <a:pt x="1361" y="984"/>
                </a:cubicBezTo>
                <a:cubicBezTo>
                  <a:pt x="1349" y="1446"/>
                  <a:pt x="1901" y="1848"/>
                  <a:pt x="1949" y="2178"/>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1" name="Picture Placeholder 10">
            <a:extLst>
              <a:ext uri="{FF2B5EF4-FFF2-40B4-BE49-F238E27FC236}">
                <a16:creationId xmlns:a16="http://schemas.microsoft.com/office/drawing/2014/main" id="{4D577741-C48A-4EAF-A7B5-5BC2F519C463}"/>
              </a:ext>
            </a:extLst>
          </p:cNvPr>
          <p:cNvSpPr>
            <a:spLocks noGrp="1"/>
          </p:cNvSpPr>
          <p:nvPr>
            <p:ph type="pic" sz="quarter" idx="10"/>
          </p:nvPr>
        </p:nvSpPr>
        <p:spPr>
          <a:xfrm>
            <a:off x="0" y="0"/>
            <a:ext cx="8229709" cy="6858000"/>
          </a:xfrm>
          <a:custGeom>
            <a:avLst/>
            <a:gdLst>
              <a:gd name="connsiteX0" fmla="*/ 0 w 8229709"/>
              <a:gd name="connsiteY0" fmla="*/ 0 h 6858000"/>
              <a:gd name="connsiteX1" fmla="*/ 8229598 w 8229709"/>
              <a:gd name="connsiteY1" fmla="*/ 0 h 6858000"/>
              <a:gd name="connsiteX2" fmla="*/ 7884778 w 8229709"/>
              <a:gd name="connsiteY2" fmla="*/ 409575 h 6858000"/>
              <a:gd name="connsiteX3" fmla="*/ 6959961 w 8229709"/>
              <a:gd name="connsiteY3" fmla="*/ 1390650 h 6858000"/>
              <a:gd name="connsiteX4" fmla="*/ 6159089 w 8229709"/>
              <a:gd name="connsiteY4" fmla="*/ 2733675 h 6858000"/>
              <a:gd name="connsiteX5" fmla="*/ 3889951 w 8229709"/>
              <a:gd name="connsiteY5" fmla="*/ 3838575 h 6858000"/>
              <a:gd name="connsiteX6" fmla="*/ 4061567 w 8229709"/>
              <a:gd name="connsiteY6" fmla="*/ 5953125 h 6858000"/>
              <a:gd name="connsiteX7" fmla="*/ 3050942 w 8229709"/>
              <a:gd name="connsiteY7" fmla="*/ 6858000 h 6858000"/>
              <a:gd name="connsiteX8" fmla="*/ 0 w 8229709"/>
              <a:gd name="connsiteY8" fmla="*/ 6858000 h 6858000"/>
              <a:gd name="connsiteX9" fmla="*/ 0 w 8229709"/>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709" h="6858000">
                <a:moveTo>
                  <a:pt x="0" y="0"/>
                </a:moveTo>
                <a:cubicBezTo>
                  <a:pt x="8229598" y="0"/>
                  <a:pt x="8229598" y="0"/>
                  <a:pt x="8229598" y="0"/>
                </a:cubicBezTo>
                <a:cubicBezTo>
                  <a:pt x="8232776" y="130175"/>
                  <a:pt x="8169215" y="274638"/>
                  <a:pt x="7884778" y="409575"/>
                </a:cubicBezTo>
                <a:cubicBezTo>
                  <a:pt x="7408069" y="638175"/>
                  <a:pt x="7007632" y="1000125"/>
                  <a:pt x="6959961" y="1390650"/>
                </a:cubicBezTo>
                <a:cubicBezTo>
                  <a:pt x="6912290" y="1781175"/>
                  <a:pt x="6902756" y="2390775"/>
                  <a:pt x="6159089" y="2733675"/>
                </a:cubicBezTo>
                <a:cubicBezTo>
                  <a:pt x="5415422" y="3076575"/>
                  <a:pt x="4185511" y="3009900"/>
                  <a:pt x="3889951" y="3838575"/>
                </a:cubicBezTo>
                <a:cubicBezTo>
                  <a:pt x="3594391" y="4667250"/>
                  <a:pt x="4271319" y="5372100"/>
                  <a:pt x="4061567" y="5953125"/>
                </a:cubicBezTo>
                <a:cubicBezTo>
                  <a:pt x="3945567" y="6275388"/>
                  <a:pt x="3581679" y="6599238"/>
                  <a:pt x="3050942" y="6858000"/>
                </a:cubicBezTo>
                <a:cubicBezTo>
                  <a:pt x="0" y="6858000"/>
                  <a:pt x="0" y="6858000"/>
                  <a:pt x="0" y="6858000"/>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9319CFD5-A20E-49E3-A8D2-7C5AF52B6F0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E9DFDC98-34C1-421F-B6A8-72B1A6E871EF}"/>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50A7968A-8641-4413-B84C-1FD8116D26C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86051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0-#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7AB2C93A-F71D-4622-82EF-8BCA4770DBD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07020618-BB89-4D80-98E9-637F678A41FA}"/>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80A3CE05-1BFB-467E-ACCD-6E6BB75E36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F17848F0-8139-4FC0-9C50-67E5C622A652}"/>
              </a:ext>
            </a:extLst>
          </p:cNvPr>
          <p:cNvSpPr>
            <a:spLocks noGrp="1"/>
          </p:cNvSpPr>
          <p:nvPr>
            <p:ph type="pic" sz="quarter" idx="13"/>
          </p:nvPr>
        </p:nvSpPr>
        <p:spPr>
          <a:xfrm>
            <a:off x="2058844" y="3251846"/>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5308590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F92F0CE3-6A31-45B4-9209-1C85850C721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C9ACB44E-33C3-4006-9E7A-F7B46EE630C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B85DED13-1673-4AF0-B7D5-03C54715CFB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0">
            <a:extLst>
              <a:ext uri="{FF2B5EF4-FFF2-40B4-BE49-F238E27FC236}">
                <a16:creationId xmlns:a16="http://schemas.microsoft.com/office/drawing/2014/main" id="{3EB23FF8-34E0-48A0-8E8F-53C3B1ADA3DE}"/>
              </a:ext>
            </a:extLst>
          </p:cNvPr>
          <p:cNvSpPr>
            <a:spLocks noGrp="1"/>
          </p:cNvSpPr>
          <p:nvPr>
            <p:ph type="pic" sz="quarter" idx="13"/>
          </p:nvPr>
        </p:nvSpPr>
        <p:spPr>
          <a:xfrm>
            <a:off x="4768809" y="2048867"/>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a:outerShdw blurRad="101600" dist="63500" dir="5400000" algn="t" rotWithShape="0">
              <a:prstClr val="black">
                <a:alpha val="20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7177932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0162E16-77F3-441A-B13D-32DF47633350}"/>
              </a:ext>
            </a:extLst>
          </p:cNvPr>
          <p:cNvSpPr>
            <a:spLocks noGrp="1"/>
          </p:cNvSpPr>
          <p:nvPr>
            <p:ph type="pic" sz="quarter" idx="11"/>
          </p:nvPr>
        </p:nvSpPr>
        <p:spPr>
          <a:xfrm>
            <a:off x="4486798" y="2"/>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18" name="Picture Placeholder 17">
            <a:extLst>
              <a:ext uri="{FF2B5EF4-FFF2-40B4-BE49-F238E27FC236}">
                <a16:creationId xmlns:a16="http://schemas.microsoft.com/office/drawing/2014/main" id="{0F302A4D-75AB-49C5-B2EA-847B0C80FF4F}"/>
              </a:ext>
            </a:extLst>
          </p:cNvPr>
          <p:cNvSpPr>
            <a:spLocks noGrp="1"/>
          </p:cNvSpPr>
          <p:nvPr>
            <p:ph type="pic" sz="quarter" idx="12"/>
          </p:nvPr>
        </p:nvSpPr>
        <p:spPr>
          <a:xfrm>
            <a:off x="7913498" y="1"/>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3664393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4251E3E-EEE3-45E7-A446-7231A54632AE}"/>
              </a:ext>
            </a:extLst>
          </p:cNvPr>
          <p:cNvSpPr>
            <a:spLocks noGrp="1"/>
          </p:cNvSpPr>
          <p:nvPr>
            <p:ph type="pic" sz="quarter" idx="10"/>
          </p:nvPr>
        </p:nvSpPr>
        <p:spPr>
          <a:xfrm>
            <a:off x="8308715" y="3176"/>
            <a:ext cx="3883285" cy="4511173"/>
          </a:xfrm>
          <a:custGeom>
            <a:avLst/>
            <a:gdLst>
              <a:gd name="connsiteX0" fmla="*/ 547947 w 3883285"/>
              <a:gd name="connsiteY0" fmla="*/ 0 h 4511173"/>
              <a:gd name="connsiteX1" fmla="*/ 3883285 w 3883285"/>
              <a:gd name="connsiteY1" fmla="*/ 0 h 4511173"/>
              <a:gd name="connsiteX2" fmla="*/ 3883285 w 3883285"/>
              <a:gd name="connsiteY2" fmla="*/ 4349958 h 4511173"/>
              <a:gd name="connsiteX3" fmla="*/ 2835535 w 3883285"/>
              <a:gd name="connsiteY3" fmla="*/ 4510128 h 4511173"/>
              <a:gd name="connsiteX4" fmla="*/ 19310 w 3883285"/>
              <a:gd name="connsiteY4" fmla="*/ 2760947 h 4511173"/>
              <a:gd name="connsiteX5" fmla="*/ 751147 w 3883285"/>
              <a:gd name="connsiteY5" fmla="*/ 999079 h 4511173"/>
              <a:gd name="connsiteX6" fmla="*/ 547947 w 3883285"/>
              <a:gd name="connsiteY6" fmla="*/ 0 h 451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3285" h="4511173">
                <a:moveTo>
                  <a:pt x="547947" y="0"/>
                </a:moveTo>
                <a:lnTo>
                  <a:pt x="3883285" y="0"/>
                </a:lnTo>
                <a:cubicBezTo>
                  <a:pt x="3883285" y="4349958"/>
                  <a:pt x="3883285" y="4349958"/>
                  <a:pt x="3883285" y="4349958"/>
                </a:cubicBezTo>
                <a:cubicBezTo>
                  <a:pt x="3618173" y="4440351"/>
                  <a:pt x="3276860" y="4502199"/>
                  <a:pt x="2835535" y="4510128"/>
                </a:cubicBezTo>
                <a:cubicBezTo>
                  <a:pt x="863860" y="4548188"/>
                  <a:pt x="139960" y="3539594"/>
                  <a:pt x="19310" y="2760947"/>
                </a:cubicBezTo>
                <a:cubicBezTo>
                  <a:pt x="-126740" y="1826887"/>
                  <a:pt x="598747" y="1417741"/>
                  <a:pt x="751147" y="999079"/>
                </a:cubicBezTo>
                <a:cubicBezTo>
                  <a:pt x="852747" y="718385"/>
                  <a:pt x="782897" y="320340"/>
                  <a:pt x="547947"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12" name="Picture Placeholder 11">
            <a:extLst>
              <a:ext uri="{FF2B5EF4-FFF2-40B4-BE49-F238E27FC236}">
                <a16:creationId xmlns:a16="http://schemas.microsoft.com/office/drawing/2014/main" id="{365BE993-3054-4E1E-948E-97E589F089E8}"/>
              </a:ext>
            </a:extLst>
          </p:cNvPr>
          <p:cNvSpPr>
            <a:spLocks noGrp="1"/>
          </p:cNvSpPr>
          <p:nvPr>
            <p:ph type="pic" sz="quarter" idx="11"/>
          </p:nvPr>
        </p:nvSpPr>
        <p:spPr>
          <a:xfrm>
            <a:off x="0" y="2509838"/>
            <a:ext cx="7590148" cy="4344988"/>
          </a:xfrm>
          <a:custGeom>
            <a:avLst/>
            <a:gdLst>
              <a:gd name="connsiteX0" fmla="*/ 0 w 7590148"/>
              <a:gd name="connsiteY0" fmla="*/ 0 h 4344988"/>
              <a:gd name="connsiteX1" fmla="*/ 735013 w 7590148"/>
              <a:gd name="connsiteY1" fmla="*/ 301295 h 4344988"/>
              <a:gd name="connsiteX2" fmla="*/ 2143125 w 7590148"/>
              <a:gd name="connsiteY2" fmla="*/ 643820 h 4344988"/>
              <a:gd name="connsiteX3" fmla="*/ 3295651 w 7590148"/>
              <a:gd name="connsiteY3" fmla="*/ 1728481 h 4344988"/>
              <a:gd name="connsiteX4" fmla="*/ 5905501 w 7590148"/>
              <a:gd name="connsiteY4" fmla="*/ 1823627 h 4344988"/>
              <a:gd name="connsiteX5" fmla="*/ 7534276 w 7590148"/>
              <a:gd name="connsiteY5" fmla="*/ 3469647 h 4344988"/>
              <a:gd name="connsiteX6" fmla="*/ 7578726 w 7590148"/>
              <a:gd name="connsiteY6" fmla="*/ 4344988 h 4344988"/>
              <a:gd name="connsiteX7" fmla="*/ 0 w 7590148"/>
              <a:gd name="connsiteY7" fmla="*/ 4344988 h 4344988"/>
              <a:gd name="connsiteX8" fmla="*/ 0 w 7590148"/>
              <a:gd name="connsiteY8" fmla="*/ 0 h 4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148" h="4344988">
                <a:moveTo>
                  <a:pt x="0" y="0"/>
                </a:moveTo>
                <a:cubicBezTo>
                  <a:pt x="234950" y="145890"/>
                  <a:pt x="447675" y="260065"/>
                  <a:pt x="735013" y="301295"/>
                </a:cubicBezTo>
                <a:cubicBezTo>
                  <a:pt x="1249363" y="377412"/>
                  <a:pt x="1838325" y="367897"/>
                  <a:pt x="2143125" y="643820"/>
                </a:cubicBezTo>
                <a:cubicBezTo>
                  <a:pt x="2447926" y="919742"/>
                  <a:pt x="2743200" y="1642850"/>
                  <a:pt x="3295651" y="1728481"/>
                </a:cubicBezTo>
                <a:cubicBezTo>
                  <a:pt x="3848100" y="1814112"/>
                  <a:pt x="5189538" y="1614306"/>
                  <a:pt x="5905501" y="1823627"/>
                </a:cubicBezTo>
                <a:cubicBezTo>
                  <a:pt x="6686551" y="2051976"/>
                  <a:pt x="7391401" y="2851200"/>
                  <a:pt x="7534276" y="3469647"/>
                </a:cubicBezTo>
                <a:cubicBezTo>
                  <a:pt x="7596188" y="3734470"/>
                  <a:pt x="7599363" y="4051622"/>
                  <a:pt x="7578726" y="4344988"/>
                </a:cubicBezTo>
                <a:cubicBezTo>
                  <a:pt x="0" y="4344988"/>
                  <a:pt x="0" y="4344988"/>
                  <a:pt x="0" y="4344988"/>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4672092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CD35E16B-DF16-428C-BF58-7B9ABAC34E8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C9C6D86-A7F0-49CD-9ED3-B097C61F6FE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B783E87D-76AC-4627-8554-A4A8424A6EB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1">
            <a:extLst>
              <a:ext uri="{FF2B5EF4-FFF2-40B4-BE49-F238E27FC236}">
                <a16:creationId xmlns:a16="http://schemas.microsoft.com/office/drawing/2014/main" id="{D8406894-6457-4445-8F06-2B39E680145E}"/>
              </a:ext>
            </a:extLst>
          </p:cNvPr>
          <p:cNvSpPr>
            <a:spLocks noGrp="1"/>
          </p:cNvSpPr>
          <p:nvPr>
            <p:ph type="pic" sz="quarter" idx="13"/>
          </p:nvPr>
        </p:nvSpPr>
        <p:spPr>
          <a:xfrm>
            <a:off x="2" y="1"/>
            <a:ext cx="9887699" cy="4860071"/>
          </a:xfrm>
          <a:custGeom>
            <a:avLst/>
            <a:gdLst>
              <a:gd name="connsiteX0" fmla="*/ 0 w 9887699"/>
              <a:gd name="connsiteY0" fmla="*/ 0 h 4860071"/>
              <a:gd name="connsiteX1" fmla="*/ 9749215 w 9887699"/>
              <a:gd name="connsiteY1" fmla="*/ 0 h 4860071"/>
              <a:gd name="connsiteX2" fmla="*/ 8908026 w 9887699"/>
              <a:gd name="connsiteY2" fmla="*/ 2440242 h 4860071"/>
              <a:gd name="connsiteX3" fmla="*/ 6332799 w 9887699"/>
              <a:gd name="connsiteY3" fmla="*/ 2849946 h 4860071"/>
              <a:gd name="connsiteX4" fmla="*/ 4358003 w 9887699"/>
              <a:gd name="connsiteY4" fmla="*/ 4239926 h 4860071"/>
              <a:gd name="connsiteX5" fmla="*/ 1603425 w 9887699"/>
              <a:gd name="connsiteY5" fmla="*/ 4476126 h 4860071"/>
              <a:gd name="connsiteX6" fmla="*/ 0 w 9887699"/>
              <a:gd name="connsiteY6" fmla="*/ 4860071 h 486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7699" h="4860071">
                <a:moveTo>
                  <a:pt x="0" y="0"/>
                </a:moveTo>
                <a:lnTo>
                  <a:pt x="9749215" y="0"/>
                </a:lnTo>
                <a:cubicBezTo>
                  <a:pt x="10044557" y="744077"/>
                  <a:pt x="9912969" y="2038800"/>
                  <a:pt x="8908026" y="2440242"/>
                </a:cubicBezTo>
                <a:cubicBezTo>
                  <a:pt x="7662326" y="2938399"/>
                  <a:pt x="7091136" y="2550079"/>
                  <a:pt x="6332799" y="2849946"/>
                </a:cubicBezTo>
                <a:cubicBezTo>
                  <a:pt x="5574461" y="3149812"/>
                  <a:pt x="5146556" y="3968734"/>
                  <a:pt x="4358003" y="4239926"/>
                </a:cubicBezTo>
                <a:cubicBezTo>
                  <a:pt x="3569449" y="4511118"/>
                  <a:pt x="2329597" y="4372606"/>
                  <a:pt x="1603425" y="4476126"/>
                </a:cubicBezTo>
                <a:cubicBezTo>
                  <a:pt x="877254" y="4579645"/>
                  <a:pt x="398663" y="4833827"/>
                  <a:pt x="0" y="4860071"/>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1689998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83136A6-28FB-42B3-BC55-6919A7E94BFC}"/>
              </a:ext>
            </a:extLst>
          </p:cNvPr>
          <p:cNvSpPr>
            <a:spLocks/>
          </p:cNvSpPr>
          <p:nvPr userDrawn="1"/>
        </p:nvSpPr>
        <p:spPr bwMode="auto">
          <a:xfrm rot="6083221" flipH="1">
            <a:off x="-232521" y="-520568"/>
            <a:ext cx="5283787" cy="5599408"/>
          </a:xfrm>
          <a:custGeom>
            <a:avLst/>
            <a:gdLst>
              <a:gd name="connsiteX0" fmla="*/ 4699176 w 4699176"/>
              <a:gd name="connsiteY0" fmla="*/ 1386120 h 5431749"/>
              <a:gd name="connsiteX1" fmla="*/ 3884388 w 4699176"/>
              <a:gd name="connsiteY1" fmla="*/ 5431749 h 5431749"/>
              <a:gd name="connsiteX2" fmla="*/ 111211 w 4699176"/>
              <a:gd name="connsiteY2" fmla="*/ 4671832 h 5431749"/>
              <a:gd name="connsiteX3" fmla="*/ 81913 w 4699176"/>
              <a:gd name="connsiteY3" fmla="*/ 4594728 h 5431749"/>
              <a:gd name="connsiteX4" fmla="*/ 2769420 w 4699176"/>
              <a:gd name="connsiteY4" fmla="*/ 0 h 5431749"/>
              <a:gd name="connsiteX5" fmla="*/ 4661424 w 4699176"/>
              <a:gd name="connsiteY5" fmla="*/ 1321668 h 5431749"/>
              <a:gd name="connsiteX0" fmla="*/ 4684275 w 4684275"/>
              <a:gd name="connsiteY0" fmla="*/ 1236036 h 5281665"/>
              <a:gd name="connsiteX1" fmla="*/ 3869487 w 4684275"/>
              <a:gd name="connsiteY1" fmla="*/ 5281665 h 5281665"/>
              <a:gd name="connsiteX2" fmla="*/ 96310 w 4684275"/>
              <a:gd name="connsiteY2" fmla="*/ 4521748 h 5281665"/>
              <a:gd name="connsiteX3" fmla="*/ 67012 w 4684275"/>
              <a:gd name="connsiteY3" fmla="*/ 4444644 h 5281665"/>
              <a:gd name="connsiteX4" fmla="*/ 3160952 w 4684275"/>
              <a:gd name="connsiteY4" fmla="*/ 0 h 5281665"/>
              <a:gd name="connsiteX5" fmla="*/ 4646523 w 4684275"/>
              <a:gd name="connsiteY5" fmla="*/ 1171584 h 5281665"/>
              <a:gd name="connsiteX6" fmla="*/ 4684275 w 4684275"/>
              <a:gd name="connsiteY6" fmla="*/ 1236036 h 5281665"/>
              <a:gd name="connsiteX0" fmla="*/ 4684275 w 4684275"/>
              <a:gd name="connsiteY0" fmla="*/ 1397668 h 5443297"/>
              <a:gd name="connsiteX1" fmla="*/ 3869487 w 4684275"/>
              <a:gd name="connsiteY1" fmla="*/ 5443297 h 5443297"/>
              <a:gd name="connsiteX2" fmla="*/ 96310 w 4684275"/>
              <a:gd name="connsiteY2" fmla="*/ 4683380 h 5443297"/>
              <a:gd name="connsiteX3" fmla="*/ 67012 w 4684275"/>
              <a:gd name="connsiteY3" fmla="*/ 4606276 h 5443297"/>
              <a:gd name="connsiteX4" fmla="*/ 3160952 w 4684275"/>
              <a:gd name="connsiteY4" fmla="*/ 161632 h 5443297"/>
              <a:gd name="connsiteX5" fmla="*/ 4684275 w 4684275"/>
              <a:gd name="connsiteY5" fmla="*/ 1397668 h 5443297"/>
              <a:gd name="connsiteX0" fmla="*/ 4729509 w 4729509"/>
              <a:gd name="connsiteY0" fmla="*/ 1045442 h 5091071"/>
              <a:gd name="connsiteX1" fmla="*/ 3914721 w 4729509"/>
              <a:gd name="connsiteY1" fmla="*/ 5091071 h 5091071"/>
              <a:gd name="connsiteX2" fmla="*/ 141544 w 4729509"/>
              <a:gd name="connsiteY2" fmla="*/ 4331154 h 5091071"/>
              <a:gd name="connsiteX3" fmla="*/ 112246 w 4729509"/>
              <a:gd name="connsiteY3" fmla="*/ 4254050 h 5091071"/>
              <a:gd name="connsiteX4" fmla="*/ 2290044 w 4729509"/>
              <a:gd name="connsiteY4" fmla="*/ 225302 h 5091071"/>
              <a:gd name="connsiteX5" fmla="*/ 4729509 w 4729509"/>
              <a:gd name="connsiteY5" fmla="*/ 1045442 h 5091071"/>
              <a:gd name="connsiteX0" fmla="*/ 4703453 w 4703453"/>
              <a:gd name="connsiteY0" fmla="*/ 1045442 h 5091071"/>
              <a:gd name="connsiteX1" fmla="*/ 3888665 w 4703453"/>
              <a:gd name="connsiteY1" fmla="*/ 5091071 h 5091071"/>
              <a:gd name="connsiteX2" fmla="*/ 115488 w 4703453"/>
              <a:gd name="connsiteY2" fmla="*/ 4331154 h 5091071"/>
              <a:gd name="connsiteX3" fmla="*/ 86190 w 4703453"/>
              <a:gd name="connsiteY3" fmla="*/ 4254050 h 5091071"/>
              <a:gd name="connsiteX4" fmla="*/ 2263988 w 4703453"/>
              <a:gd name="connsiteY4" fmla="*/ 225302 h 5091071"/>
              <a:gd name="connsiteX5" fmla="*/ 4703453 w 4703453"/>
              <a:gd name="connsiteY5" fmla="*/ 1045442 h 5091071"/>
              <a:gd name="connsiteX0" fmla="*/ 4703453 w 4703453"/>
              <a:gd name="connsiteY0" fmla="*/ 1146759 h 5192388"/>
              <a:gd name="connsiteX1" fmla="*/ 3888665 w 4703453"/>
              <a:gd name="connsiteY1" fmla="*/ 5192388 h 5192388"/>
              <a:gd name="connsiteX2" fmla="*/ 115488 w 4703453"/>
              <a:gd name="connsiteY2" fmla="*/ 4432471 h 5192388"/>
              <a:gd name="connsiteX3" fmla="*/ 86190 w 4703453"/>
              <a:gd name="connsiteY3" fmla="*/ 4355367 h 5192388"/>
              <a:gd name="connsiteX4" fmla="*/ 2263988 w 4703453"/>
              <a:gd name="connsiteY4" fmla="*/ 326619 h 5192388"/>
              <a:gd name="connsiteX5" fmla="*/ 4703453 w 4703453"/>
              <a:gd name="connsiteY5" fmla="*/ 1146759 h 5192388"/>
              <a:gd name="connsiteX0" fmla="*/ 4702574 w 4702574"/>
              <a:gd name="connsiteY0" fmla="*/ 911983 h 4957612"/>
              <a:gd name="connsiteX1" fmla="*/ 3887786 w 4702574"/>
              <a:gd name="connsiteY1" fmla="*/ 4957612 h 4957612"/>
              <a:gd name="connsiteX2" fmla="*/ 114609 w 4702574"/>
              <a:gd name="connsiteY2" fmla="*/ 4197695 h 4957612"/>
              <a:gd name="connsiteX3" fmla="*/ 85311 w 4702574"/>
              <a:gd name="connsiteY3" fmla="*/ 4120591 h 4957612"/>
              <a:gd name="connsiteX4" fmla="*/ 2281048 w 4702574"/>
              <a:gd name="connsiteY4" fmla="*/ 409303 h 4957612"/>
              <a:gd name="connsiteX5" fmla="*/ 4702574 w 4702574"/>
              <a:gd name="connsiteY5" fmla="*/ 911983 h 4957612"/>
              <a:gd name="connsiteX0" fmla="*/ 4711233 w 4711233"/>
              <a:gd name="connsiteY0" fmla="*/ 825025 h 4870654"/>
              <a:gd name="connsiteX1" fmla="*/ 3896445 w 4711233"/>
              <a:gd name="connsiteY1" fmla="*/ 4870654 h 4870654"/>
              <a:gd name="connsiteX2" fmla="*/ 123268 w 4711233"/>
              <a:gd name="connsiteY2" fmla="*/ 4110737 h 4870654"/>
              <a:gd name="connsiteX3" fmla="*/ 93970 w 4711233"/>
              <a:gd name="connsiteY3" fmla="*/ 4033633 h 4870654"/>
              <a:gd name="connsiteX4" fmla="*/ 2126877 w 4711233"/>
              <a:gd name="connsiteY4" fmla="*/ 453299 h 4870654"/>
              <a:gd name="connsiteX5" fmla="*/ 4711233 w 4711233"/>
              <a:gd name="connsiteY5" fmla="*/ 825025 h 4870654"/>
              <a:gd name="connsiteX0" fmla="*/ 4587965 w 4587965"/>
              <a:gd name="connsiteY0" fmla="*/ 825025 h 4870654"/>
              <a:gd name="connsiteX1" fmla="*/ 3773177 w 4587965"/>
              <a:gd name="connsiteY1" fmla="*/ 4870654 h 4870654"/>
              <a:gd name="connsiteX2" fmla="*/ 0 w 4587965"/>
              <a:gd name="connsiteY2" fmla="*/ 4110737 h 4870654"/>
              <a:gd name="connsiteX3" fmla="*/ 2003609 w 4587965"/>
              <a:gd name="connsiteY3" fmla="*/ 453299 h 4870654"/>
              <a:gd name="connsiteX4" fmla="*/ 4587965 w 4587965"/>
              <a:gd name="connsiteY4" fmla="*/ 825025 h 4870654"/>
              <a:gd name="connsiteX0" fmla="*/ 4604490 w 4604490"/>
              <a:gd name="connsiteY0" fmla="*/ 825025 h 4870654"/>
              <a:gd name="connsiteX1" fmla="*/ 3789702 w 4604490"/>
              <a:gd name="connsiteY1" fmla="*/ 4870654 h 4870654"/>
              <a:gd name="connsiteX2" fmla="*/ 16525 w 4604490"/>
              <a:gd name="connsiteY2" fmla="*/ 4110737 h 4870654"/>
              <a:gd name="connsiteX3" fmla="*/ 2020134 w 4604490"/>
              <a:gd name="connsiteY3" fmla="*/ 453299 h 4870654"/>
              <a:gd name="connsiteX4" fmla="*/ 4604490 w 4604490"/>
              <a:gd name="connsiteY4" fmla="*/ 825025 h 4870654"/>
              <a:gd name="connsiteX0" fmla="*/ 4622008 w 4622008"/>
              <a:gd name="connsiteY0" fmla="*/ 825025 h 4870654"/>
              <a:gd name="connsiteX1" fmla="*/ 3807220 w 4622008"/>
              <a:gd name="connsiteY1" fmla="*/ 4870654 h 4870654"/>
              <a:gd name="connsiteX2" fmla="*/ 34043 w 4622008"/>
              <a:gd name="connsiteY2" fmla="*/ 4110737 h 4870654"/>
              <a:gd name="connsiteX3" fmla="*/ 2037652 w 4622008"/>
              <a:gd name="connsiteY3" fmla="*/ 453299 h 4870654"/>
              <a:gd name="connsiteX4" fmla="*/ 4622008 w 4622008"/>
              <a:gd name="connsiteY4" fmla="*/ 825025 h 4870654"/>
              <a:gd name="connsiteX0" fmla="*/ 4622008 w 4622008"/>
              <a:gd name="connsiteY0" fmla="*/ 823851 h 4869480"/>
              <a:gd name="connsiteX1" fmla="*/ 3807220 w 4622008"/>
              <a:gd name="connsiteY1" fmla="*/ 4869480 h 4869480"/>
              <a:gd name="connsiteX2" fmla="*/ 34043 w 4622008"/>
              <a:gd name="connsiteY2" fmla="*/ 4109563 h 4869480"/>
              <a:gd name="connsiteX3" fmla="*/ 2037652 w 4622008"/>
              <a:gd name="connsiteY3" fmla="*/ 452125 h 4869480"/>
              <a:gd name="connsiteX4" fmla="*/ 4622008 w 4622008"/>
              <a:gd name="connsiteY4" fmla="*/ 823851 h 4869480"/>
              <a:gd name="connsiteX0" fmla="*/ 4621800 w 4621800"/>
              <a:gd name="connsiteY0" fmla="*/ 932779 h 4978408"/>
              <a:gd name="connsiteX1" fmla="*/ 3807012 w 4621800"/>
              <a:gd name="connsiteY1" fmla="*/ 4978408 h 4978408"/>
              <a:gd name="connsiteX2" fmla="*/ 33835 w 4621800"/>
              <a:gd name="connsiteY2" fmla="*/ 4218491 h 4978408"/>
              <a:gd name="connsiteX3" fmla="*/ 2042910 w 4621800"/>
              <a:gd name="connsiteY3" fmla="*/ 398407 h 4978408"/>
              <a:gd name="connsiteX4" fmla="*/ 4621800 w 4621800"/>
              <a:gd name="connsiteY4" fmla="*/ 932779 h 4978408"/>
              <a:gd name="connsiteX0" fmla="*/ 4622679 w 4622679"/>
              <a:gd name="connsiteY0" fmla="*/ 932779 h 4978408"/>
              <a:gd name="connsiteX1" fmla="*/ 3807891 w 4622679"/>
              <a:gd name="connsiteY1" fmla="*/ 4978408 h 4978408"/>
              <a:gd name="connsiteX2" fmla="*/ 34714 w 4622679"/>
              <a:gd name="connsiteY2" fmla="*/ 4218491 h 4978408"/>
              <a:gd name="connsiteX3" fmla="*/ 2043789 w 4622679"/>
              <a:gd name="connsiteY3" fmla="*/ 398407 h 4978408"/>
              <a:gd name="connsiteX4" fmla="*/ 4622679 w 4622679"/>
              <a:gd name="connsiteY4" fmla="*/ 932779 h 4978408"/>
              <a:gd name="connsiteX0" fmla="*/ 4892178 w 4892178"/>
              <a:gd name="connsiteY0" fmla="*/ 932779 h 4978408"/>
              <a:gd name="connsiteX1" fmla="*/ 4077390 w 4892178"/>
              <a:gd name="connsiteY1" fmla="*/ 4978408 h 4978408"/>
              <a:gd name="connsiteX2" fmla="*/ 26184 w 4892178"/>
              <a:gd name="connsiteY2" fmla="*/ 4176141 h 4978408"/>
              <a:gd name="connsiteX3" fmla="*/ 2313288 w 4892178"/>
              <a:gd name="connsiteY3" fmla="*/ 398407 h 4978408"/>
              <a:gd name="connsiteX4" fmla="*/ 4892178 w 4892178"/>
              <a:gd name="connsiteY4" fmla="*/ 932779 h 4978408"/>
              <a:gd name="connsiteX0" fmla="*/ 4865994 w 4865994"/>
              <a:gd name="connsiteY0" fmla="*/ 932779 h 4978408"/>
              <a:gd name="connsiteX1" fmla="*/ 4051206 w 4865994"/>
              <a:gd name="connsiteY1" fmla="*/ 4978408 h 4978408"/>
              <a:gd name="connsiteX2" fmla="*/ 0 w 4865994"/>
              <a:gd name="connsiteY2" fmla="*/ 4176141 h 4978408"/>
              <a:gd name="connsiteX3" fmla="*/ 2287104 w 4865994"/>
              <a:gd name="connsiteY3" fmla="*/ 398407 h 4978408"/>
              <a:gd name="connsiteX4" fmla="*/ 4865994 w 4865994"/>
              <a:gd name="connsiteY4" fmla="*/ 932779 h 4978408"/>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1006047 h 5051676"/>
              <a:gd name="connsiteX1" fmla="*/ 4051206 w 4865994"/>
              <a:gd name="connsiteY1" fmla="*/ 5051676 h 5051676"/>
              <a:gd name="connsiteX2" fmla="*/ 0 w 4865994"/>
              <a:gd name="connsiteY2" fmla="*/ 4249409 h 5051676"/>
              <a:gd name="connsiteX3" fmla="*/ 2161250 w 4865994"/>
              <a:gd name="connsiteY3" fmla="*/ 419037 h 5051676"/>
              <a:gd name="connsiteX4" fmla="*/ 4865994 w 4865994"/>
              <a:gd name="connsiteY4" fmla="*/ 1006047 h 5051676"/>
              <a:gd name="connsiteX0" fmla="*/ 4865994 w 4865994"/>
              <a:gd name="connsiteY0" fmla="*/ 1059582 h 5105211"/>
              <a:gd name="connsiteX1" fmla="*/ 4051206 w 4865994"/>
              <a:gd name="connsiteY1" fmla="*/ 5105211 h 5105211"/>
              <a:gd name="connsiteX2" fmla="*/ 0 w 4865994"/>
              <a:gd name="connsiteY2" fmla="*/ 4302944 h 5105211"/>
              <a:gd name="connsiteX3" fmla="*/ 2271533 w 4865994"/>
              <a:gd name="connsiteY3" fmla="*/ 399263 h 5105211"/>
              <a:gd name="connsiteX4" fmla="*/ 4865994 w 4865994"/>
              <a:gd name="connsiteY4" fmla="*/ 1059582 h 5105211"/>
              <a:gd name="connsiteX0" fmla="*/ 4865994 w 4865994"/>
              <a:gd name="connsiteY0" fmla="*/ 950342 h 4995971"/>
              <a:gd name="connsiteX1" fmla="*/ 4051206 w 4865994"/>
              <a:gd name="connsiteY1" fmla="*/ 4995971 h 4995971"/>
              <a:gd name="connsiteX2" fmla="*/ 0 w 4865994"/>
              <a:gd name="connsiteY2" fmla="*/ 4193704 h 4995971"/>
              <a:gd name="connsiteX3" fmla="*/ 2213614 w 4865994"/>
              <a:gd name="connsiteY3" fmla="*/ 442105 h 4995971"/>
              <a:gd name="connsiteX4" fmla="*/ 4865994 w 4865994"/>
              <a:gd name="connsiteY4" fmla="*/ 950342 h 4995971"/>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1068335 h 5113964"/>
              <a:gd name="connsiteX1" fmla="*/ 4051206 w 4865994"/>
              <a:gd name="connsiteY1" fmla="*/ 5113964 h 5113964"/>
              <a:gd name="connsiteX2" fmla="*/ 0 w 4865994"/>
              <a:gd name="connsiteY2" fmla="*/ 4311697 h 5113964"/>
              <a:gd name="connsiteX3" fmla="*/ 2176915 w 4865994"/>
              <a:gd name="connsiteY3" fmla="*/ 539062 h 5113964"/>
              <a:gd name="connsiteX4" fmla="*/ 4865994 w 4865994"/>
              <a:gd name="connsiteY4" fmla="*/ 1068335 h 5113964"/>
              <a:gd name="connsiteX0" fmla="*/ 4871331 w 4871331"/>
              <a:gd name="connsiteY0" fmla="*/ 1068335 h 5113964"/>
              <a:gd name="connsiteX1" fmla="*/ 4056543 w 4871331"/>
              <a:gd name="connsiteY1" fmla="*/ 5113964 h 5113964"/>
              <a:gd name="connsiteX2" fmla="*/ 5337 w 4871331"/>
              <a:gd name="connsiteY2" fmla="*/ 4311697 h 5113964"/>
              <a:gd name="connsiteX3" fmla="*/ 2182252 w 4871331"/>
              <a:gd name="connsiteY3" fmla="*/ 539062 h 5113964"/>
              <a:gd name="connsiteX4" fmla="*/ 4871331 w 4871331"/>
              <a:gd name="connsiteY4" fmla="*/ 1068335 h 5113964"/>
              <a:gd name="connsiteX0" fmla="*/ 4870035 w 4870035"/>
              <a:gd name="connsiteY0" fmla="*/ 1218190 h 5263819"/>
              <a:gd name="connsiteX1" fmla="*/ 4055247 w 4870035"/>
              <a:gd name="connsiteY1" fmla="*/ 5263819 h 5263819"/>
              <a:gd name="connsiteX2" fmla="*/ 4041 w 4870035"/>
              <a:gd name="connsiteY2" fmla="*/ 4461552 h 5263819"/>
              <a:gd name="connsiteX3" fmla="*/ 2454069 w 4870035"/>
              <a:gd name="connsiteY3" fmla="*/ 484657 h 5263819"/>
              <a:gd name="connsiteX4" fmla="*/ 4870035 w 4870035"/>
              <a:gd name="connsiteY4" fmla="*/ 1218190 h 5263819"/>
              <a:gd name="connsiteX0" fmla="*/ 4869761 w 4869761"/>
              <a:gd name="connsiteY0" fmla="*/ 1115023 h 5160652"/>
              <a:gd name="connsiteX1" fmla="*/ 4054973 w 4869761"/>
              <a:gd name="connsiteY1" fmla="*/ 5160652 h 5160652"/>
              <a:gd name="connsiteX2" fmla="*/ 3767 w 4869761"/>
              <a:gd name="connsiteY2" fmla="*/ 4358385 h 5160652"/>
              <a:gd name="connsiteX3" fmla="*/ 2534935 w 4869761"/>
              <a:gd name="connsiteY3" fmla="*/ 520641 h 5160652"/>
              <a:gd name="connsiteX4" fmla="*/ 4869761 w 4869761"/>
              <a:gd name="connsiteY4" fmla="*/ 1115023 h 5160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761" h="5160652">
                <a:moveTo>
                  <a:pt x="4869761" y="1115023"/>
                </a:moveTo>
                <a:lnTo>
                  <a:pt x="4054973" y="5160652"/>
                </a:lnTo>
                <a:lnTo>
                  <a:pt x="3767" y="4358385"/>
                </a:lnTo>
                <a:cubicBezTo>
                  <a:pt x="-73199" y="2975583"/>
                  <a:pt x="1037989" y="1791140"/>
                  <a:pt x="2534935" y="520641"/>
                </a:cubicBezTo>
                <a:cubicBezTo>
                  <a:pt x="4000422" y="-556246"/>
                  <a:pt x="4751672" y="234746"/>
                  <a:pt x="4869761" y="1115023"/>
                </a:cubicBezTo>
                <a:close/>
              </a:path>
            </a:pathLst>
          </a:custGeom>
          <a:solidFill>
            <a:srgbClr val="FFC44D"/>
          </a:solidFill>
          <a:ln>
            <a:noFill/>
          </a:ln>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6">
            <a:extLst>
              <a:ext uri="{FF2B5EF4-FFF2-40B4-BE49-F238E27FC236}">
                <a16:creationId xmlns:a16="http://schemas.microsoft.com/office/drawing/2014/main" id="{4F182722-D9D0-4238-B95A-DD2E299E1339}"/>
              </a:ext>
            </a:extLst>
          </p:cNvPr>
          <p:cNvSpPr>
            <a:spLocks noGrp="1"/>
          </p:cNvSpPr>
          <p:nvPr>
            <p:ph type="pic" sz="quarter" idx="10"/>
          </p:nvPr>
        </p:nvSpPr>
        <p:spPr>
          <a:xfrm flipH="1">
            <a:off x="0" y="-1"/>
            <a:ext cx="5134157" cy="4159907"/>
          </a:xfrm>
          <a:custGeom>
            <a:avLst/>
            <a:gdLst>
              <a:gd name="connsiteX0" fmla="*/ 1007294 w 5134157"/>
              <a:gd name="connsiteY0" fmla="*/ 0 h 4159907"/>
              <a:gd name="connsiteX1" fmla="*/ 5134157 w 5134157"/>
              <a:gd name="connsiteY1" fmla="*/ 0 h 4159907"/>
              <a:gd name="connsiteX2" fmla="*/ 5134156 w 5134157"/>
              <a:gd name="connsiteY2" fmla="*/ 3848940 h 4159907"/>
              <a:gd name="connsiteX3" fmla="*/ 5064354 w 5134157"/>
              <a:gd name="connsiteY3" fmla="*/ 3892885 h 4159907"/>
              <a:gd name="connsiteX4" fmla="*/ 29461 w 5134157"/>
              <a:gd name="connsiteY4" fmla="*/ 2165440 h 4159907"/>
              <a:gd name="connsiteX5" fmla="*/ 951565 w 5134157"/>
              <a:gd name="connsiteY5" fmla="*/ 49734 h 415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4157" h="4159907">
                <a:moveTo>
                  <a:pt x="1007294" y="0"/>
                </a:moveTo>
                <a:lnTo>
                  <a:pt x="5134157" y="0"/>
                </a:lnTo>
                <a:lnTo>
                  <a:pt x="5134156" y="3848940"/>
                </a:lnTo>
                <a:lnTo>
                  <a:pt x="5064354" y="3892885"/>
                </a:lnTo>
                <a:cubicBezTo>
                  <a:pt x="3803094" y="4593030"/>
                  <a:pt x="375099" y="3881621"/>
                  <a:pt x="29461" y="2165440"/>
                </a:cubicBezTo>
                <a:cubicBezTo>
                  <a:pt x="-118057" y="1432979"/>
                  <a:pt x="303776" y="674677"/>
                  <a:pt x="951565" y="4973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A49D89CC-7AC2-49AB-B86C-95D63753D25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8C2A5B7B-F204-4510-AC84-6AB3A9A6B5F3}"/>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CB4F16A8-307B-4955-970F-B2D6F01F3EF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85476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250" fill="hold"/>
                                        <p:tgtEl>
                                          <p:spTgt spid="6"/>
                                        </p:tgtEl>
                                        <p:attrNameLst>
                                          <p:attrName>ppt_w</p:attrName>
                                        </p:attrNameLst>
                                      </p:cBhvr>
                                      <p:tavLst>
                                        <p:tav tm="0">
                                          <p:val>
                                            <p:fltVal val="0"/>
                                          </p:val>
                                        </p:tav>
                                        <p:tav tm="100000">
                                          <p:val>
                                            <p:strVal val="#ppt_w"/>
                                          </p:val>
                                        </p:tav>
                                      </p:tavLst>
                                    </p:anim>
                                    <p:anim calcmode="lin" valueType="num">
                                      <p:cBhvr>
                                        <p:cTn id="12" dur="1250" fill="hold"/>
                                        <p:tgtEl>
                                          <p:spTgt spid="6"/>
                                        </p:tgtEl>
                                        <p:attrNameLst>
                                          <p:attrName>ppt_h</p:attrName>
                                        </p:attrNameLst>
                                      </p:cBhvr>
                                      <p:tavLst>
                                        <p:tav tm="0">
                                          <p:val>
                                            <p:fltVal val="0"/>
                                          </p:val>
                                        </p:tav>
                                        <p:tav tm="100000">
                                          <p:val>
                                            <p:strVal val="#ppt_h"/>
                                          </p:val>
                                        </p:tav>
                                      </p:tavLst>
                                    </p:anim>
                                    <p:anim calcmode="lin" valueType="num">
                                      <p:cBhvr>
                                        <p:cTn id="13" dur="1250" fill="hold"/>
                                        <p:tgtEl>
                                          <p:spTgt spid="6"/>
                                        </p:tgtEl>
                                        <p:attrNameLst>
                                          <p:attrName>style.rotation</p:attrName>
                                        </p:attrNameLst>
                                      </p:cBhvr>
                                      <p:tavLst>
                                        <p:tav tm="0">
                                          <p:val>
                                            <p:fltVal val="90"/>
                                          </p:val>
                                        </p:tav>
                                        <p:tav tm="100000">
                                          <p:val>
                                            <p:fltVal val="0"/>
                                          </p:val>
                                        </p:tav>
                                      </p:tavLst>
                                    </p:anim>
                                    <p:animEffect transition="in" filter="fade">
                                      <p:cBhvr>
                                        <p:cTn id="14"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B1F05C-568C-4FE4-863A-7E520AD1E2BF}"/>
              </a:ext>
            </a:extLst>
          </p:cNvPr>
          <p:cNvSpPr>
            <a:spLocks noGrp="1"/>
          </p:cNvSpPr>
          <p:nvPr>
            <p:ph type="pic" sz="quarter" idx="10"/>
          </p:nvPr>
        </p:nvSpPr>
        <p:spPr>
          <a:xfrm>
            <a:off x="4902542" y="2815961"/>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FF716E33-7B84-4CF1-B531-7B1F7533702E}"/>
              </a:ext>
            </a:extLst>
          </p:cNvPr>
          <p:cNvSpPr>
            <a:spLocks noGrp="1"/>
          </p:cNvSpPr>
          <p:nvPr>
            <p:ph type="pic" sz="quarter" idx="11"/>
          </p:nvPr>
        </p:nvSpPr>
        <p:spPr>
          <a:xfrm>
            <a:off x="6301925" y="4660487"/>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C639609A-8951-49DA-A166-A11E78C6AAC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61ABD908-231B-47A3-84B8-C18231E851DC}"/>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BDB5A36-BF85-4471-976A-352199DFA64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20923058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E04DA2CF-A9F2-47BF-9538-902A59593CAF}"/>
              </a:ext>
            </a:extLst>
          </p:cNvPr>
          <p:cNvSpPr>
            <a:spLocks/>
          </p:cNvSpPr>
          <p:nvPr userDrawn="1"/>
        </p:nvSpPr>
        <p:spPr bwMode="auto">
          <a:xfrm rot="10800000">
            <a:off x="7499630" y="3978933"/>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rgbClr val="4DC4FF"/>
              </a:solidFill>
              <a:latin typeface="Roboto" panose="02000000000000000000" pitchFamily="2" charset="0"/>
            </a:endParaRPr>
          </a:p>
        </p:txBody>
      </p:sp>
      <p:sp>
        <p:nvSpPr>
          <p:cNvPr id="4" name="Freeform 5">
            <a:extLst>
              <a:ext uri="{FF2B5EF4-FFF2-40B4-BE49-F238E27FC236}">
                <a16:creationId xmlns:a16="http://schemas.microsoft.com/office/drawing/2014/main" id="{BEFBB66D-8F00-42D2-AEC2-FA238805DFA9}"/>
              </a:ext>
            </a:extLst>
          </p:cNvPr>
          <p:cNvSpPr>
            <a:spLocks/>
          </p:cNvSpPr>
          <p:nvPr userDrawn="1"/>
        </p:nvSpPr>
        <p:spPr bwMode="auto">
          <a:xfrm rot="11677488">
            <a:off x="8206925" y="672320"/>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solidFill>
                <a:srgbClr val="4DC4FF"/>
              </a:solidFill>
              <a:latin typeface="Roboto" panose="02000000000000000000" pitchFamily="2" charset="0"/>
            </a:endParaRPr>
          </a:p>
        </p:txBody>
      </p:sp>
      <p:sp>
        <p:nvSpPr>
          <p:cNvPr id="5" name="Freeform: Shape 4">
            <a:extLst>
              <a:ext uri="{FF2B5EF4-FFF2-40B4-BE49-F238E27FC236}">
                <a16:creationId xmlns:a16="http://schemas.microsoft.com/office/drawing/2014/main" id="{E0B419C0-9610-4B25-A411-CE2355D3DCBC}"/>
              </a:ext>
            </a:extLst>
          </p:cNvPr>
          <p:cNvSpPr>
            <a:spLocks noChangeArrowheads="1"/>
          </p:cNvSpPr>
          <p:nvPr userDrawn="1"/>
        </p:nvSpPr>
        <p:spPr bwMode="auto">
          <a:xfrm>
            <a:off x="8759402" y="647700"/>
            <a:ext cx="3432598" cy="5561012"/>
          </a:xfrm>
          <a:custGeom>
            <a:avLst/>
            <a:gdLst>
              <a:gd name="connsiteX0" fmla="*/ 2783723 w 3432598"/>
              <a:gd name="connsiteY0" fmla="*/ 0 h 5561012"/>
              <a:gd name="connsiteX1" fmla="*/ 3344740 w 3432598"/>
              <a:gd name="connsiteY1" fmla="*/ 56490 h 5561012"/>
              <a:gd name="connsiteX2" fmla="*/ 3432598 w 3432598"/>
              <a:gd name="connsiteY2" fmla="*/ 79054 h 5561012"/>
              <a:gd name="connsiteX3" fmla="*/ 3432598 w 3432598"/>
              <a:gd name="connsiteY3" fmla="*/ 5481958 h 5561012"/>
              <a:gd name="connsiteX4" fmla="*/ 3344740 w 3432598"/>
              <a:gd name="connsiteY4" fmla="*/ 5504522 h 5561012"/>
              <a:gd name="connsiteX5" fmla="*/ 2783723 w 3432598"/>
              <a:gd name="connsiteY5" fmla="*/ 5561012 h 5561012"/>
              <a:gd name="connsiteX6" fmla="*/ 0 w 3432598"/>
              <a:gd name="connsiteY6" fmla="*/ 2780506 h 5561012"/>
              <a:gd name="connsiteX7" fmla="*/ 2783723 w 3432598"/>
              <a:gd name="connsiteY7" fmla="*/ 0 h 556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98" h="5561012">
                <a:moveTo>
                  <a:pt x="2783723" y="0"/>
                </a:moveTo>
                <a:cubicBezTo>
                  <a:pt x="2975899" y="0"/>
                  <a:pt x="3163527" y="19451"/>
                  <a:pt x="3344740" y="56490"/>
                </a:cubicBezTo>
                <a:lnTo>
                  <a:pt x="3432598" y="79054"/>
                </a:lnTo>
                <a:lnTo>
                  <a:pt x="3432598" y="5481958"/>
                </a:lnTo>
                <a:lnTo>
                  <a:pt x="3344740" y="5504522"/>
                </a:lnTo>
                <a:cubicBezTo>
                  <a:pt x="3163527" y="5541561"/>
                  <a:pt x="2975899" y="5561012"/>
                  <a:pt x="2783723" y="5561012"/>
                </a:cubicBezTo>
                <a:cubicBezTo>
                  <a:pt x="1246315" y="5561012"/>
                  <a:pt x="0" y="4316137"/>
                  <a:pt x="0" y="2780506"/>
                </a:cubicBezTo>
                <a:cubicBezTo>
                  <a:pt x="0" y="1244875"/>
                  <a:pt x="1246315" y="0"/>
                  <a:pt x="2783723" y="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6">
            <a:extLst>
              <a:ext uri="{FF2B5EF4-FFF2-40B4-BE49-F238E27FC236}">
                <a16:creationId xmlns:a16="http://schemas.microsoft.com/office/drawing/2014/main" id="{39E68D06-6C80-4F27-BD2A-C51C1B5F38C2}"/>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3357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14318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4E1CD47-90D5-47FE-B1AE-36AACFB849A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8BCF13F7-B535-4D38-AAF8-D9328656AF69}"/>
              </a:ext>
            </a:extLst>
          </p:cNvPr>
          <p:cNvSpPr>
            <a:spLocks noGrp="1"/>
          </p:cNvSpPr>
          <p:nvPr userDrawn="1">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8A19AEAA-5222-409A-B21D-6416004CB21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5" name="Freeform 13">
            <a:extLst>
              <a:ext uri="{FF2B5EF4-FFF2-40B4-BE49-F238E27FC236}">
                <a16:creationId xmlns:a16="http://schemas.microsoft.com/office/drawing/2014/main" id="{4EC54A35-CE07-4303-84D9-63BA6918360F}"/>
              </a:ext>
            </a:extLst>
          </p:cNvPr>
          <p:cNvSpPr>
            <a:spLocks/>
          </p:cNvSpPr>
          <p:nvPr userDrawn="1"/>
        </p:nvSpPr>
        <p:spPr bwMode="auto">
          <a:xfrm rot="9900000">
            <a:off x="2675806" y="1093865"/>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8" name="Freeform 13">
            <a:extLst>
              <a:ext uri="{FF2B5EF4-FFF2-40B4-BE49-F238E27FC236}">
                <a16:creationId xmlns:a16="http://schemas.microsoft.com/office/drawing/2014/main" id="{E42E25CA-C158-494B-93F2-156F9990CD5C}"/>
              </a:ext>
            </a:extLst>
          </p:cNvPr>
          <p:cNvSpPr>
            <a:spLocks/>
          </p:cNvSpPr>
          <p:nvPr/>
        </p:nvSpPr>
        <p:spPr bwMode="auto">
          <a:xfrm rot="9900000">
            <a:off x="7377185" y="1081568"/>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6" name="Picture Placeholder 15">
            <a:extLst>
              <a:ext uri="{FF2B5EF4-FFF2-40B4-BE49-F238E27FC236}">
                <a16:creationId xmlns:a16="http://schemas.microsoft.com/office/drawing/2014/main" id="{978A252E-FA74-4B28-9A9B-FE52E1D89DB5}"/>
              </a:ext>
            </a:extLst>
          </p:cNvPr>
          <p:cNvSpPr>
            <a:spLocks noGrp="1"/>
          </p:cNvSpPr>
          <p:nvPr>
            <p:ph type="pic" sz="quarter" idx="13"/>
          </p:nvPr>
        </p:nvSpPr>
        <p:spPr>
          <a:xfrm>
            <a:off x="3010997" y="1356866"/>
            <a:ext cx="1695403" cy="1687426"/>
          </a:xfrm>
          <a:custGeom>
            <a:avLst/>
            <a:gdLst>
              <a:gd name="connsiteX0" fmla="*/ 648232 w 1695403"/>
              <a:gd name="connsiteY0" fmla="*/ 224 h 1687426"/>
              <a:gd name="connsiteX1" fmla="*/ 1324153 w 1695403"/>
              <a:gd name="connsiteY1" fmla="*/ 392211 h 1687426"/>
              <a:gd name="connsiteX2" fmla="*/ 969742 w 1695403"/>
              <a:gd name="connsiteY2" fmla="*/ 1624379 h 1687426"/>
              <a:gd name="connsiteX3" fmla="*/ 78981 w 1695403"/>
              <a:gd name="connsiteY3" fmla="*/ 704576 h 1687426"/>
              <a:gd name="connsiteX4" fmla="*/ 648232 w 1695403"/>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3" h="1687426">
                <a:moveTo>
                  <a:pt x="648232" y="224"/>
                </a:moveTo>
                <a:cubicBezTo>
                  <a:pt x="839535" y="-6170"/>
                  <a:pt x="1064842" y="124492"/>
                  <a:pt x="1324153" y="392211"/>
                </a:cubicBezTo>
                <a:cubicBezTo>
                  <a:pt x="1917454" y="1006346"/>
                  <a:pt x="1799857" y="1416136"/>
                  <a:pt x="969742" y="1624379"/>
                </a:cubicBezTo>
                <a:cubicBezTo>
                  <a:pt x="139627" y="1832622"/>
                  <a:pt x="-158424" y="1524748"/>
                  <a:pt x="78981" y="704576"/>
                </a:cubicBezTo>
                <a:cubicBezTo>
                  <a:pt x="212521" y="243229"/>
                  <a:pt x="402272" y="8445"/>
                  <a:pt x="648232"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
        <p:nvSpPr>
          <p:cNvPr id="19" name="Picture Placeholder 18">
            <a:extLst>
              <a:ext uri="{FF2B5EF4-FFF2-40B4-BE49-F238E27FC236}">
                <a16:creationId xmlns:a16="http://schemas.microsoft.com/office/drawing/2014/main" id="{895B01E7-15CB-424C-8F9C-AFE5019D19AC}"/>
              </a:ext>
            </a:extLst>
          </p:cNvPr>
          <p:cNvSpPr>
            <a:spLocks noGrp="1"/>
          </p:cNvSpPr>
          <p:nvPr>
            <p:ph type="pic" sz="quarter" idx="14"/>
          </p:nvPr>
        </p:nvSpPr>
        <p:spPr>
          <a:xfrm>
            <a:off x="7712376" y="1344569"/>
            <a:ext cx="1695402" cy="1687426"/>
          </a:xfrm>
          <a:custGeom>
            <a:avLst/>
            <a:gdLst>
              <a:gd name="connsiteX0" fmla="*/ 648233 w 1695402"/>
              <a:gd name="connsiteY0" fmla="*/ 224 h 1687426"/>
              <a:gd name="connsiteX1" fmla="*/ 1324153 w 1695402"/>
              <a:gd name="connsiteY1" fmla="*/ 392211 h 1687426"/>
              <a:gd name="connsiteX2" fmla="*/ 969742 w 1695402"/>
              <a:gd name="connsiteY2" fmla="*/ 1624379 h 1687426"/>
              <a:gd name="connsiteX3" fmla="*/ 78981 w 1695402"/>
              <a:gd name="connsiteY3" fmla="*/ 704576 h 1687426"/>
              <a:gd name="connsiteX4" fmla="*/ 648233 w 1695402"/>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2" h="1687426">
                <a:moveTo>
                  <a:pt x="648233" y="224"/>
                </a:moveTo>
                <a:cubicBezTo>
                  <a:pt x="839536" y="-6170"/>
                  <a:pt x="1064842" y="124492"/>
                  <a:pt x="1324153" y="392211"/>
                </a:cubicBezTo>
                <a:cubicBezTo>
                  <a:pt x="1917454" y="1006346"/>
                  <a:pt x="1799856" y="1416136"/>
                  <a:pt x="969742" y="1624379"/>
                </a:cubicBezTo>
                <a:cubicBezTo>
                  <a:pt x="139627" y="1832622"/>
                  <a:pt x="-158424" y="1524748"/>
                  <a:pt x="78981" y="704576"/>
                </a:cubicBezTo>
                <a:cubicBezTo>
                  <a:pt x="212521" y="243229"/>
                  <a:pt x="402272" y="8445"/>
                  <a:pt x="648233"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67212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 calcmode="lin" valueType="num">
                                      <p:cBhvr>
                                        <p:cTn id="21" dur="750" fill="hold"/>
                                        <p:tgtEl>
                                          <p:spTgt spid="8"/>
                                        </p:tgtEl>
                                        <p:attrNameLst>
                                          <p:attrName>style.rotation</p:attrName>
                                        </p:attrNameLst>
                                      </p:cBhvr>
                                      <p:tavLst>
                                        <p:tav tm="0">
                                          <p:val>
                                            <p:fltVal val="90"/>
                                          </p:val>
                                        </p:tav>
                                        <p:tav tm="100000">
                                          <p:val>
                                            <p:fltVal val="0"/>
                                          </p:val>
                                        </p:tav>
                                      </p:tavLst>
                                    </p:anim>
                                    <p:animEffect transition="in" filter="fade">
                                      <p:cBhvr>
                                        <p:cTn id="22" dur="7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750" fill="hold"/>
                                        <p:tgtEl>
                                          <p:spTgt spid="19"/>
                                        </p:tgtEl>
                                        <p:attrNameLst>
                                          <p:attrName>ppt_w</p:attrName>
                                        </p:attrNameLst>
                                      </p:cBhvr>
                                      <p:tavLst>
                                        <p:tav tm="0">
                                          <p:val>
                                            <p:fltVal val="0"/>
                                          </p:val>
                                        </p:tav>
                                        <p:tav tm="100000">
                                          <p:val>
                                            <p:strVal val="#ppt_w"/>
                                          </p:val>
                                        </p:tav>
                                      </p:tavLst>
                                    </p:anim>
                                    <p:anim calcmode="lin" valueType="num">
                                      <p:cBhvr>
                                        <p:cTn id="26" dur="750" fill="hold"/>
                                        <p:tgtEl>
                                          <p:spTgt spid="19"/>
                                        </p:tgtEl>
                                        <p:attrNameLst>
                                          <p:attrName>ppt_h</p:attrName>
                                        </p:attrNameLst>
                                      </p:cBhvr>
                                      <p:tavLst>
                                        <p:tav tm="0">
                                          <p:val>
                                            <p:fltVal val="0"/>
                                          </p:val>
                                        </p:tav>
                                        <p:tav tm="100000">
                                          <p:val>
                                            <p:strVal val="#ppt_h"/>
                                          </p:val>
                                        </p:tav>
                                      </p:tavLst>
                                    </p:anim>
                                    <p:anim calcmode="lin" valueType="num">
                                      <p:cBhvr>
                                        <p:cTn id="27" dur="750" fill="hold"/>
                                        <p:tgtEl>
                                          <p:spTgt spid="19"/>
                                        </p:tgtEl>
                                        <p:attrNameLst>
                                          <p:attrName>style.rotation</p:attrName>
                                        </p:attrNameLst>
                                      </p:cBhvr>
                                      <p:tavLst>
                                        <p:tav tm="0">
                                          <p:val>
                                            <p:fltVal val="90"/>
                                          </p:val>
                                        </p:tav>
                                        <p:tav tm="100000">
                                          <p:val>
                                            <p:fltVal val="0"/>
                                          </p:val>
                                        </p:tav>
                                      </p:tavLst>
                                    </p:anim>
                                    <p:animEffect transition="in" filter="fade">
                                      <p:cBhvr>
                                        <p:cTn id="2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P spid="19"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2A57373-7DAE-404E-94AB-13069D92867C}"/>
              </a:ext>
            </a:extLst>
          </p:cNvPr>
          <p:cNvSpPr>
            <a:spLocks/>
          </p:cNvSpPr>
          <p:nvPr userDrawn="1"/>
        </p:nvSpPr>
        <p:spPr bwMode="auto">
          <a:xfrm rot="16493000" flipH="1">
            <a:off x="5041843" y="1657875"/>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12">
            <a:extLst>
              <a:ext uri="{FF2B5EF4-FFF2-40B4-BE49-F238E27FC236}">
                <a16:creationId xmlns:a16="http://schemas.microsoft.com/office/drawing/2014/main" id="{E4258BAF-BB67-415D-9074-7300A36E0825}"/>
              </a:ext>
            </a:extLst>
          </p:cNvPr>
          <p:cNvSpPr>
            <a:spLocks noGrp="1"/>
          </p:cNvSpPr>
          <p:nvPr>
            <p:ph type="pic" sz="quarter" idx="10"/>
          </p:nvPr>
        </p:nvSpPr>
        <p:spPr>
          <a:xfrm flipH="1">
            <a:off x="7179271"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68669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Freeform 13">
            <a:extLst>
              <a:ext uri="{FF2B5EF4-FFF2-40B4-BE49-F238E27FC236}">
                <a16:creationId xmlns:a16="http://schemas.microsoft.com/office/drawing/2014/main" id="{D5647FE3-C287-4A4A-8D7B-D0EAA93D8863}"/>
              </a:ext>
            </a:extLst>
          </p:cNvPr>
          <p:cNvSpPr>
            <a:spLocks/>
          </p:cNvSpPr>
          <p:nvPr userDrawn="1"/>
        </p:nvSpPr>
        <p:spPr bwMode="auto">
          <a:xfrm rot="18868015">
            <a:off x="-2103495" y="61092"/>
            <a:ext cx="6656720" cy="668890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dirty="0">
                <a:latin typeface="Roboto" panose="02000000000000000000" pitchFamily="2" charset="0"/>
              </a:rPr>
              <a:t> </a:t>
            </a:r>
          </a:p>
        </p:txBody>
      </p:sp>
      <p:sp>
        <p:nvSpPr>
          <p:cNvPr id="7" name="Picture Placeholder 6">
            <a:extLst>
              <a:ext uri="{FF2B5EF4-FFF2-40B4-BE49-F238E27FC236}">
                <a16:creationId xmlns:a16="http://schemas.microsoft.com/office/drawing/2014/main" id="{45A4E2A8-EEF0-465D-B7D3-5C05E2D1B672}"/>
              </a:ext>
            </a:extLst>
          </p:cNvPr>
          <p:cNvSpPr>
            <a:spLocks noGrp="1"/>
          </p:cNvSpPr>
          <p:nvPr>
            <p:ph type="pic" sz="quarter" idx="10"/>
          </p:nvPr>
        </p:nvSpPr>
        <p:spPr>
          <a:xfrm>
            <a:off x="1666848" y="1660870"/>
            <a:ext cx="3489352" cy="3489352"/>
          </a:xfrm>
          <a:custGeom>
            <a:avLst/>
            <a:gdLst>
              <a:gd name="connsiteX0" fmla="*/ 1744676 w 3489352"/>
              <a:gd name="connsiteY0" fmla="*/ 0 h 3489352"/>
              <a:gd name="connsiteX1" fmla="*/ 3489352 w 3489352"/>
              <a:gd name="connsiteY1" fmla="*/ 1744676 h 3489352"/>
              <a:gd name="connsiteX2" fmla="*/ 1744676 w 3489352"/>
              <a:gd name="connsiteY2" fmla="*/ 3489352 h 3489352"/>
              <a:gd name="connsiteX3" fmla="*/ 0 w 3489352"/>
              <a:gd name="connsiteY3" fmla="*/ 1744676 h 3489352"/>
              <a:gd name="connsiteX4" fmla="*/ 1744676 w 3489352"/>
              <a:gd name="connsiteY4" fmla="*/ 0 h 3489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352" h="3489352">
                <a:moveTo>
                  <a:pt x="1744676" y="0"/>
                </a:moveTo>
                <a:cubicBezTo>
                  <a:pt x="2708234" y="0"/>
                  <a:pt x="3489352" y="781118"/>
                  <a:pt x="3489352" y="1744676"/>
                </a:cubicBezTo>
                <a:cubicBezTo>
                  <a:pt x="3489352" y="2708234"/>
                  <a:pt x="2708234" y="3489352"/>
                  <a:pt x="1744676" y="3489352"/>
                </a:cubicBezTo>
                <a:cubicBezTo>
                  <a:pt x="781118" y="3489352"/>
                  <a:pt x="0" y="2708234"/>
                  <a:pt x="0" y="1744676"/>
                </a:cubicBezTo>
                <a:cubicBezTo>
                  <a:pt x="0" y="781118"/>
                  <a:pt x="781118" y="0"/>
                  <a:pt x="174467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A579DC49-DFEA-4DE5-BBA4-70B69532BC7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22101D3A-D13A-4604-AA3C-F79641BAC6F7}"/>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7A0E7039-1425-4F00-82A7-7AF34998CFEE}"/>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2429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Freeform 13">
            <a:extLst>
              <a:ext uri="{FF2B5EF4-FFF2-40B4-BE49-F238E27FC236}">
                <a16:creationId xmlns:a16="http://schemas.microsoft.com/office/drawing/2014/main" id="{D1BFE11A-41E1-41D2-82A6-B92D36321726}"/>
              </a:ext>
            </a:extLst>
          </p:cNvPr>
          <p:cNvSpPr>
            <a:spLocks/>
          </p:cNvSpPr>
          <p:nvPr/>
        </p:nvSpPr>
        <p:spPr bwMode="auto">
          <a:xfrm rot="5400000">
            <a:off x="1421805"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39" name="Picture Placeholder 38">
            <a:extLst>
              <a:ext uri="{FF2B5EF4-FFF2-40B4-BE49-F238E27FC236}">
                <a16:creationId xmlns:a16="http://schemas.microsoft.com/office/drawing/2014/main" id="{DB58968C-95C5-48F5-85CB-81638556A1AD}"/>
              </a:ext>
            </a:extLst>
          </p:cNvPr>
          <p:cNvSpPr>
            <a:spLocks noGrp="1"/>
          </p:cNvSpPr>
          <p:nvPr>
            <p:ph type="pic" sz="quarter" idx="10"/>
          </p:nvPr>
        </p:nvSpPr>
        <p:spPr>
          <a:xfrm>
            <a:off x="1556929"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9" name="Freeform 13">
            <a:extLst>
              <a:ext uri="{FF2B5EF4-FFF2-40B4-BE49-F238E27FC236}">
                <a16:creationId xmlns:a16="http://schemas.microsoft.com/office/drawing/2014/main" id="{BC592CDE-22DD-4CFD-A6B7-FE02D4F8FB1D}"/>
              </a:ext>
            </a:extLst>
          </p:cNvPr>
          <p:cNvSpPr>
            <a:spLocks/>
          </p:cNvSpPr>
          <p:nvPr/>
        </p:nvSpPr>
        <p:spPr bwMode="auto">
          <a:xfrm rot="5400000">
            <a:off x="3857207"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2" name="Picture Placeholder 41">
            <a:extLst>
              <a:ext uri="{FF2B5EF4-FFF2-40B4-BE49-F238E27FC236}">
                <a16:creationId xmlns:a16="http://schemas.microsoft.com/office/drawing/2014/main" id="{9DEB02CB-5055-4033-BF88-FF15CCFC20A8}"/>
              </a:ext>
            </a:extLst>
          </p:cNvPr>
          <p:cNvSpPr>
            <a:spLocks noGrp="1"/>
          </p:cNvSpPr>
          <p:nvPr>
            <p:ph type="pic" sz="quarter" idx="11"/>
          </p:nvPr>
        </p:nvSpPr>
        <p:spPr>
          <a:xfrm>
            <a:off x="3996143"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13" name="Freeform 13">
            <a:extLst>
              <a:ext uri="{FF2B5EF4-FFF2-40B4-BE49-F238E27FC236}">
                <a16:creationId xmlns:a16="http://schemas.microsoft.com/office/drawing/2014/main" id="{629B6602-F8EA-43BC-9DA8-5D09C44F2B1C}"/>
              </a:ext>
            </a:extLst>
          </p:cNvPr>
          <p:cNvSpPr>
            <a:spLocks/>
          </p:cNvSpPr>
          <p:nvPr/>
        </p:nvSpPr>
        <p:spPr bwMode="auto">
          <a:xfrm rot="5400000">
            <a:off x="6292609"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3" name="Picture Placeholder 42">
            <a:extLst>
              <a:ext uri="{FF2B5EF4-FFF2-40B4-BE49-F238E27FC236}">
                <a16:creationId xmlns:a16="http://schemas.microsoft.com/office/drawing/2014/main" id="{985BD8AB-A251-4E26-AA45-97789FD003A5}"/>
              </a:ext>
            </a:extLst>
          </p:cNvPr>
          <p:cNvSpPr>
            <a:spLocks noGrp="1"/>
          </p:cNvSpPr>
          <p:nvPr>
            <p:ph type="pic" sz="quarter" idx="12"/>
          </p:nvPr>
        </p:nvSpPr>
        <p:spPr>
          <a:xfrm>
            <a:off x="6435357"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17" name="Freeform 13">
            <a:extLst>
              <a:ext uri="{FF2B5EF4-FFF2-40B4-BE49-F238E27FC236}">
                <a16:creationId xmlns:a16="http://schemas.microsoft.com/office/drawing/2014/main" id="{2B1740BF-1FA3-46FC-A5A1-03A491B23BA8}"/>
              </a:ext>
            </a:extLst>
          </p:cNvPr>
          <p:cNvSpPr>
            <a:spLocks/>
          </p:cNvSpPr>
          <p:nvPr/>
        </p:nvSpPr>
        <p:spPr bwMode="auto">
          <a:xfrm rot="5400000">
            <a:off x="8728011"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4" name="Picture Placeholder 43">
            <a:extLst>
              <a:ext uri="{FF2B5EF4-FFF2-40B4-BE49-F238E27FC236}">
                <a16:creationId xmlns:a16="http://schemas.microsoft.com/office/drawing/2014/main" id="{A46A5149-5A3C-4797-9D34-7001EE2CF607}"/>
              </a:ext>
            </a:extLst>
          </p:cNvPr>
          <p:cNvSpPr>
            <a:spLocks noGrp="1"/>
          </p:cNvSpPr>
          <p:nvPr>
            <p:ph type="pic" sz="quarter" idx="13"/>
          </p:nvPr>
        </p:nvSpPr>
        <p:spPr>
          <a:xfrm>
            <a:off x="8874572"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1" name="Freeform 13">
            <a:extLst>
              <a:ext uri="{FF2B5EF4-FFF2-40B4-BE49-F238E27FC236}">
                <a16:creationId xmlns:a16="http://schemas.microsoft.com/office/drawing/2014/main" id="{3C7419A3-76B8-4E53-BCE5-1B1ABC898064}"/>
              </a:ext>
            </a:extLst>
          </p:cNvPr>
          <p:cNvSpPr>
            <a:spLocks/>
          </p:cNvSpPr>
          <p:nvPr/>
        </p:nvSpPr>
        <p:spPr bwMode="auto">
          <a:xfrm rot="5400000">
            <a:off x="1421805"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5" name="Picture Placeholder 44">
            <a:extLst>
              <a:ext uri="{FF2B5EF4-FFF2-40B4-BE49-F238E27FC236}">
                <a16:creationId xmlns:a16="http://schemas.microsoft.com/office/drawing/2014/main" id="{A4A629DB-370D-4068-84F5-68415C3F181A}"/>
              </a:ext>
            </a:extLst>
          </p:cNvPr>
          <p:cNvSpPr>
            <a:spLocks noGrp="1"/>
          </p:cNvSpPr>
          <p:nvPr>
            <p:ph type="pic" sz="quarter" idx="14"/>
          </p:nvPr>
        </p:nvSpPr>
        <p:spPr>
          <a:xfrm>
            <a:off x="1556929"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5" name="Freeform 13">
            <a:extLst>
              <a:ext uri="{FF2B5EF4-FFF2-40B4-BE49-F238E27FC236}">
                <a16:creationId xmlns:a16="http://schemas.microsoft.com/office/drawing/2014/main" id="{DEB3FF8B-08CB-4C73-A4EB-AC387501BBCE}"/>
              </a:ext>
            </a:extLst>
          </p:cNvPr>
          <p:cNvSpPr>
            <a:spLocks/>
          </p:cNvSpPr>
          <p:nvPr/>
        </p:nvSpPr>
        <p:spPr bwMode="auto">
          <a:xfrm rot="5400000">
            <a:off x="3857207"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6" name="Picture Placeholder 45">
            <a:extLst>
              <a:ext uri="{FF2B5EF4-FFF2-40B4-BE49-F238E27FC236}">
                <a16:creationId xmlns:a16="http://schemas.microsoft.com/office/drawing/2014/main" id="{45905FFF-F753-4BFC-A31E-5FBF6209A170}"/>
              </a:ext>
            </a:extLst>
          </p:cNvPr>
          <p:cNvSpPr>
            <a:spLocks noGrp="1"/>
          </p:cNvSpPr>
          <p:nvPr>
            <p:ph type="pic" sz="quarter" idx="15"/>
          </p:nvPr>
        </p:nvSpPr>
        <p:spPr>
          <a:xfrm>
            <a:off x="3996143"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9" name="Freeform 13">
            <a:extLst>
              <a:ext uri="{FF2B5EF4-FFF2-40B4-BE49-F238E27FC236}">
                <a16:creationId xmlns:a16="http://schemas.microsoft.com/office/drawing/2014/main" id="{80577E9F-9E96-4527-ABBC-3EEA2B0D5770}"/>
              </a:ext>
            </a:extLst>
          </p:cNvPr>
          <p:cNvSpPr>
            <a:spLocks/>
          </p:cNvSpPr>
          <p:nvPr/>
        </p:nvSpPr>
        <p:spPr bwMode="auto">
          <a:xfrm rot="5400000">
            <a:off x="6292609"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7" name="Picture Placeholder 46">
            <a:extLst>
              <a:ext uri="{FF2B5EF4-FFF2-40B4-BE49-F238E27FC236}">
                <a16:creationId xmlns:a16="http://schemas.microsoft.com/office/drawing/2014/main" id="{AEA846BE-2D10-425E-B89D-8FF85D8F439E}"/>
              </a:ext>
            </a:extLst>
          </p:cNvPr>
          <p:cNvSpPr>
            <a:spLocks noGrp="1"/>
          </p:cNvSpPr>
          <p:nvPr>
            <p:ph type="pic" sz="quarter" idx="16"/>
          </p:nvPr>
        </p:nvSpPr>
        <p:spPr>
          <a:xfrm>
            <a:off x="6435357"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33" name="Freeform 13">
            <a:extLst>
              <a:ext uri="{FF2B5EF4-FFF2-40B4-BE49-F238E27FC236}">
                <a16:creationId xmlns:a16="http://schemas.microsoft.com/office/drawing/2014/main" id="{ED668460-CC37-4DA9-A010-043DC448540F}"/>
              </a:ext>
            </a:extLst>
          </p:cNvPr>
          <p:cNvSpPr>
            <a:spLocks/>
          </p:cNvSpPr>
          <p:nvPr/>
        </p:nvSpPr>
        <p:spPr bwMode="auto">
          <a:xfrm rot="5400000">
            <a:off x="8728011"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8" name="Picture Placeholder 47">
            <a:extLst>
              <a:ext uri="{FF2B5EF4-FFF2-40B4-BE49-F238E27FC236}">
                <a16:creationId xmlns:a16="http://schemas.microsoft.com/office/drawing/2014/main" id="{29BC714C-1BD1-49C7-A8F6-E31B56C77240}"/>
              </a:ext>
            </a:extLst>
          </p:cNvPr>
          <p:cNvSpPr>
            <a:spLocks noGrp="1"/>
          </p:cNvSpPr>
          <p:nvPr>
            <p:ph type="pic" sz="quarter" idx="17"/>
          </p:nvPr>
        </p:nvSpPr>
        <p:spPr>
          <a:xfrm>
            <a:off x="8874572"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49" name="Freeform 5">
            <a:extLst>
              <a:ext uri="{FF2B5EF4-FFF2-40B4-BE49-F238E27FC236}">
                <a16:creationId xmlns:a16="http://schemas.microsoft.com/office/drawing/2014/main" id="{160C0E4E-B39A-46D0-83A2-EBEC3460E02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0" name="Slide Number Placeholder 5">
            <a:extLst>
              <a:ext uri="{FF2B5EF4-FFF2-40B4-BE49-F238E27FC236}">
                <a16:creationId xmlns:a16="http://schemas.microsoft.com/office/drawing/2014/main" id="{09A47E02-8FAD-401B-AA09-A213F26B226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51" name="TextBox 50">
            <a:extLst>
              <a:ext uri="{FF2B5EF4-FFF2-40B4-BE49-F238E27FC236}">
                <a16:creationId xmlns:a16="http://schemas.microsoft.com/office/drawing/2014/main" id="{7FC73A57-CC31-4F7E-B2EB-BE968E8F338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2926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 calcmode="lin" valueType="num">
                                      <p:cBhvr>
                                        <p:cTn id="13" dur="750" fill="hold"/>
                                        <p:tgtEl>
                                          <p:spTgt spid="39"/>
                                        </p:tgtEl>
                                        <p:attrNameLst>
                                          <p:attrName>style.rotation</p:attrName>
                                        </p:attrNameLst>
                                      </p:cBhvr>
                                      <p:tavLst>
                                        <p:tav tm="0">
                                          <p:val>
                                            <p:fltVal val="90"/>
                                          </p:val>
                                        </p:tav>
                                        <p:tav tm="100000">
                                          <p:val>
                                            <p:fltVal val="0"/>
                                          </p:val>
                                        </p:tav>
                                      </p:tavLst>
                                    </p:anim>
                                    <p:animEffect transition="in" filter="fade">
                                      <p:cBhvr>
                                        <p:cTn id="14" dur="750"/>
                                        <p:tgtEl>
                                          <p:spTgt spid="39"/>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ppt_x"/>
                                          </p:val>
                                        </p:tav>
                                        <p:tav tm="100000">
                                          <p:val>
                                            <p:strVal val="#ppt_x"/>
                                          </p:val>
                                        </p:tav>
                                      </p:tavLst>
                                    </p:anim>
                                    <p:anim calcmode="lin" valueType="num">
                                      <p:cBhvr additive="base">
                                        <p:cTn id="18" dur="750" fill="hold"/>
                                        <p:tgtEl>
                                          <p:spTgt spid="9"/>
                                        </p:tgtEl>
                                        <p:attrNameLst>
                                          <p:attrName>ppt_y</p:attrName>
                                        </p:attrNameLst>
                                      </p:cBhvr>
                                      <p:tavLst>
                                        <p:tav tm="0">
                                          <p:val>
                                            <p:strVal val="0-#ppt_h/2"/>
                                          </p:val>
                                        </p:tav>
                                        <p:tav tm="100000">
                                          <p:val>
                                            <p:strVal val="#ppt_y"/>
                                          </p:val>
                                        </p:tav>
                                      </p:tavLst>
                                    </p:anim>
                                  </p:childTnLst>
                                </p:cTn>
                              </p:par>
                              <p:par>
                                <p:cTn id="19" presetID="31" presetClass="entr" presetSubtype="0" fill="hold" grpId="0" nodeType="withEffect">
                                  <p:stCondLst>
                                    <p:cond delay="750"/>
                                  </p:stCondLst>
                                  <p:childTnLst>
                                    <p:set>
                                      <p:cBhvr>
                                        <p:cTn id="20" dur="1" fill="hold">
                                          <p:stCondLst>
                                            <p:cond delay="0"/>
                                          </p:stCondLst>
                                        </p:cTn>
                                        <p:tgtEl>
                                          <p:spTgt spid="42"/>
                                        </p:tgtEl>
                                        <p:attrNameLst>
                                          <p:attrName>style.visibility</p:attrName>
                                        </p:attrNameLst>
                                      </p:cBhvr>
                                      <p:to>
                                        <p:strVal val="visible"/>
                                      </p:to>
                                    </p:set>
                                    <p:anim calcmode="lin" valueType="num">
                                      <p:cBhvr>
                                        <p:cTn id="21" dur="750" fill="hold"/>
                                        <p:tgtEl>
                                          <p:spTgt spid="42"/>
                                        </p:tgtEl>
                                        <p:attrNameLst>
                                          <p:attrName>ppt_w</p:attrName>
                                        </p:attrNameLst>
                                      </p:cBhvr>
                                      <p:tavLst>
                                        <p:tav tm="0">
                                          <p:val>
                                            <p:fltVal val="0"/>
                                          </p:val>
                                        </p:tav>
                                        <p:tav tm="100000">
                                          <p:val>
                                            <p:strVal val="#ppt_w"/>
                                          </p:val>
                                        </p:tav>
                                      </p:tavLst>
                                    </p:anim>
                                    <p:anim calcmode="lin" valueType="num">
                                      <p:cBhvr>
                                        <p:cTn id="22" dur="750" fill="hold"/>
                                        <p:tgtEl>
                                          <p:spTgt spid="42"/>
                                        </p:tgtEl>
                                        <p:attrNameLst>
                                          <p:attrName>ppt_h</p:attrName>
                                        </p:attrNameLst>
                                      </p:cBhvr>
                                      <p:tavLst>
                                        <p:tav tm="0">
                                          <p:val>
                                            <p:fltVal val="0"/>
                                          </p:val>
                                        </p:tav>
                                        <p:tav tm="100000">
                                          <p:val>
                                            <p:strVal val="#ppt_h"/>
                                          </p:val>
                                        </p:tav>
                                      </p:tavLst>
                                    </p:anim>
                                    <p:anim calcmode="lin" valueType="num">
                                      <p:cBhvr>
                                        <p:cTn id="23" dur="750" fill="hold"/>
                                        <p:tgtEl>
                                          <p:spTgt spid="42"/>
                                        </p:tgtEl>
                                        <p:attrNameLst>
                                          <p:attrName>style.rotation</p:attrName>
                                        </p:attrNameLst>
                                      </p:cBhvr>
                                      <p:tavLst>
                                        <p:tav tm="0">
                                          <p:val>
                                            <p:fltVal val="90"/>
                                          </p:val>
                                        </p:tav>
                                        <p:tav tm="100000">
                                          <p:val>
                                            <p:fltVal val="0"/>
                                          </p:val>
                                        </p:tav>
                                      </p:tavLst>
                                    </p:anim>
                                    <p:animEffect transition="in" filter="fade">
                                      <p:cBhvr>
                                        <p:cTn id="24" dur="750"/>
                                        <p:tgtEl>
                                          <p:spTgt spid="42"/>
                                        </p:tgtEl>
                                      </p:cBhvr>
                                    </p:animEffect>
                                  </p:childTnLst>
                                </p:cTn>
                              </p:par>
                              <p:par>
                                <p:cTn id="25" presetID="2" presetClass="entr" presetSubtype="1" decel="10000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0-#ppt_h/2"/>
                                          </p:val>
                                        </p:tav>
                                        <p:tav tm="100000">
                                          <p:val>
                                            <p:strVal val="#ppt_y"/>
                                          </p:val>
                                        </p:tav>
                                      </p:tavLst>
                                    </p:anim>
                                  </p:childTnLst>
                                </p:cTn>
                              </p:par>
                              <p:par>
                                <p:cTn id="29" presetID="31" presetClass="entr" presetSubtype="0" fill="hold" grpId="0" nodeType="withEffect">
                                  <p:stCondLst>
                                    <p:cond delay="1000"/>
                                  </p:stCondLst>
                                  <p:childTnLst>
                                    <p:set>
                                      <p:cBhvr>
                                        <p:cTn id="30" dur="1" fill="hold">
                                          <p:stCondLst>
                                            <p:cond delay="0"/>
                                          </p:stCondLst>
                                        </p:cTn>
                                        <p:tgtEl>
                                          <p:spTgt spid="43"/>
                                        </p:tgtEl>
                                        <p:attrNameLst>
                                          <p:attrName>style.visibility</p:attrName>
                                        </p:attrNameLst>
                                      </p:cBhvr>
                                      <p:to>
                                        <p:strVal val="visible"/>
                                      </p:to>
                                    </p:set>
                                    <p:anim calcmode="lin" valueType="num">
                                      <p:cBhvr>
                                        <p:cTn id="31" dur="750" fill="hold"/>
                                        <p:tgtEl>
                                          <p:spTgt spid="43"/>
                                        </p:tgtEl>
                                        <p:attrNameLst>
                                          <p:attrName>ppt_w</p:attrName>
                                        </p:attrNameLst>
                                      </p:cBhvr>
                                      <p:tavLst>
                                        <p:tav tm="0">
                                          <p:val>
                                            <p:fltVal val="0"/>
                                          </p:val>
                                        </p:tav>
                                        <p:tav tm="100000">
                                          <p:val>
                                            <p:strVal val="#ppt_w"/>
                                          </p:val>
                                        </p:tav>
                                      </p:tavLst>
                                    </p:anim>
                                    <p:anim calcmode="lin" valueType="num">
                                      <p:cBhvr>
                                        <p:cTn id="32" dur="750" fill="hold"/>
                                        <p:tgtEl>
                                          <p:spTgt spid="43"/>
                                        </p:tgtEl>
                                        <p:attrNameLst>
                                          <p:attrName>ppt_h</p:attrName>
                                        </p:attrNameLst>
                                      </p:cBhvr>
                                      <p:tavLst>
                                        <p:tav tm="0">
                                          <p:val>
                                            <p:fltVal val="0"/>
                                          </p:val>
                                        </p:tav>
                                        <p:tav tm="100000">
                                          <p:val>
                                            <p:strVal val="#ppt_h"/>
                                          </p:val>
                                        </p:tav>
                                      </p:tavLst>
                                    </p:anim>
                                    <p:anim calcmode="lin" valueType="num">
                                      <p:cBhvr>
                                        <p:cTn id="33" dur="750" fill="hold"/>
                                        <p:tgtEl>
                                          <p:spTgt spid="43"/>
                                        </p:tgtEl>
                                        <p:attrNameLst>
                                          <p:attrName>style.rotation</p:attrName>
                                        </p:attrNameLst>
                                      </p:cBhvr>
                                      <p:tavLst>
                                        <p:tav tm="0">
                                          <p:val>
                                            <p:fltVal val="90"/>
                                          </p:val>
                                        </p:tav>
                                        <p:tav tm="100000">
                                          <p:val>
                                            <p:fltVal val="0"/>
                                          </p:val>
                                        </p:tav>
                                      </p:tavLst>
                                    </p:anim>
                                    <p:animEffect transition="in" filter="fade">
                                      <p:cBhvr>
                                        <p:cTn id="34" dur="750"/>
                                        <p:tgtEl>
                                          <p:spTgt spid="43"/>
                                        </p:tgtEl>
                                      </p:cBhvr>
                                    </p:animEffect>
                                  </p:childTnLst>
                                </p:cTn>
                              </p:par>
                              <p:par>
                                <p:cTn id="35" presetID="2" presetClass="entr" presetSubtype="1" decel="100000" fill="hold" grpId="0" nodeType="withEffect">
                                  <p:stCondLst>
                                    <p:cond delay="7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ppt_x"/>
                                          </p:val>
                                        </p:tav>
                                        <p:tav tm="100000">
                                          <p:val>
                                            <p:strVal val="#ppt_x"/>
                                          </p:val>
                                        </p:tav>
                                      </p:tavLst>
                                    </p:anim>
                                    <p:anim calcmode="lin" valueType="num">
                                      <p:cBhvr additive="base">
                                        <p:cTn id="38" dur="750" fill="hold"/>
                                        <p:tgtEl>
                                          <p:spTgt spid="17"/>
                                        </p:tgtEl>
                                        <p:attrNameLst>
                                          <p:attrName>ppt_y</p:attrName>
                                        </p:attrNameLst>
                                      </p:cBhvr>
                                      <p:tavLst>
                                        <p:tav tm="0">
                                          <p:val>
                                            <p:strVal val="0-#ppt_h/2"/>
                                          </p:val>
                                        </p:tav>
                                        <p:tav tm="100000">
                                          <p:val>
                                            <p:strVal val="#ppt_y"/>
                                          </p:val>
                                        </p:tav>
                                      </p:tavLst>
                                    </p:anim>
                                  </p:childTnLst>
                                </p:cTn>
                              </p:par>
                              <p:par>
                                <p:cTn id="39" presetID="31" presetClass="entr" presetSubtype="0" fill="hold" grpId="0" nodeType="withEffect">
                                  <p:stCondLst>
                                    <p:cond delay="1250"/>
                                  </p:stCondLst>
                                  <p:childTnLst>
                                    <p:set>
                                      <p:cBhvr>
                                        <p:cTn id="40" dur="1" fill="hold">
                                          <p:stCondLst>
                                            <p:cond delay="0"/>
                                          </p:stCondLst>
                                        </p:cTn>
                                        <p:tgtEl>
                                          <p:spTgt spid="44"/>
                                        </p:tgtEl>
                                        <p:attrNameLst>
                                          <p:attrName>style.visibility</p:attrName>
                                        </p:attrNameLst>
                                      </p:cBhvr>
                                      <p:to>
                                        <p:strVal val="visible"/>
                                      </p:to>
                                    </p:set>
                                    <p:anim calcmode="lin" valueType="num">
                                      <p:cBhvr>
                                        <p:cTn id="41" dur="750" fill="hold"/>
                                        <p:tgtEl>
                                          <p:spTgt spid="44"/>
                                        </p:tgtEl>
                                        <p:attrNameLst>
                                          <p:attrName>ppt_w</p:attrName>
                                        </p:attrNameLst>
                                      </p:cBhvr>
                                      <p:tavLst>
                                        <p:tav tm="0">
                                          <p:val>
                                            <p:fltVal val="0"/>
                                          </p:val>
                                        </p:tav>
                                        <p:tav tm="100000">
                                          <p:val>
                                            <p:strVal val="#ppt_w"/>
                                          </p:val>
                                        </p:tav>
                                      </p:tavLst>
                                    </p:anim>
                                    <p:anim calcmode="lin" valueType="num">
                                      <p:cBhvr>
                                        <p:cTn id="42" dur="750" fill="hold"/>
                                        <p:tgtEl>
                                          <p:spTgt spid="44"/>
                                        </p:tgtEl>
                                        <p:attrNameLst>
                                          <p:attrName>ppt_h</p:attrName>
                                        </p:attrNameLst>
                                      </p:cBhvr>
                                      <p:tavLst>
                                        <p:tav tm="0">
                                          <p:val>
                                            <p:fltVal val="0"/>
                                          </p:val>
                                        </p:tav>
                                        <p:tav tm="100000">
                                          <p:val>
                                            <p:strVal val="#ppt_h"/>
                                          </p:val>
                                        </p:tav>
                                      </p:tavLst>
                                    </p:anim>
                                    <p:anim calcmode="lin" valueType="num">
                                      <p:cBhvr>
                                        <p:cTn id="43" dur="750" fill="hold"/>
                                        <p:tgtEl>
                                          <p:spTgt spid="44"/>
                                        </p:tgtEl>
                                        <p:attrNameLst>
                                          <p:attrName>style.rotation</p:attrName>
                                        </p:attrNameLst>
                                      </p:cBhvr>
                                      <p:tavLst>
                                        <p:tav tm="0">
                                          <p:val>
                                            <p:fltVal val="90"/>
                                          </p:val>
                                        </p:tav>
                                        <p:tav tm="100000">
                                          <p:val>
                                            <p:fltVal val="0"/>
                                          </p:val>
                                        </p:tav>
                                      </p:tavLst>
                                    </p:anim>
                                    <p:animEffect transition="in" filter="fade">
                                      <p:cBhvr>
                                        <p:cTn id="44" dur="750"/>
                                        <p:tgtEl>
                                          <p:spTgt spid="44"/>
                                        </p:tgtEl>
                                      </p:cBhvr>
                                    </p:animEffect>
                                  </p:childTnLst>
                                </p:cTn>
                              </p:par>
                              <p:par>
                                <p:cTn id="45" presetID="2" presetClass="entr" presetSubtype="4" decel="100000"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ppt_x"/>
                                          </p:val>
                                        </p:tav>
                                        <p:tav tm="100000">
                                          <p:val>
                                            <p:strVal val="#ppt_x"/>
                                          </p:val>
                                        </p:tav>
                                      </p:tavLst>
                                    </p:anim>
                                    <p:anim calcmode="lin" valueType="num">
                                      <p:cBhvr additive="base">
                                        <p:cTn id="48" dur="750" fill="hold"/>
                                        <p:tgtEl>
                                          <p:spTgt spid="21"/>
                                        </p:tgtEl>
                                        <p:attrNameLst>
                                          <p:attrName>ppt_y</p:attrName>
                                        </p:attrNameLst>
                                      </p:cBhvr>
                                      <p:tavLst>
                                        <p:tav tm="0">
                                          <p:val>
                                            <p:strVal val="1+#ppt_h/2"/>
                                          </p:val>
                                        </p:tav>
                                        <p:tav tm="100000">
                                          <p:val>
                                            <p:strVal val="#ppt_y"/>
                                          </p:val>
                                        </p:tav>
                                      </p:tavLst>
                                    </p:anim>
                                  </p:childTnLst>
                                </p:cTn>
                              </p:par>
                              <p:par>
                                <p:cTn id="49" presetID="31" presetClass="entr" presetSubtype="0"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750" fill="hold"/>
                                        <p:tgtEl>
                                          <p:spTgt spid="46"/>
                                        </p:tgtEl>
                                        <p:attrNameLst>
                                          <p:attrName>ppt_w</p:attrName>
                                        </p:attrNameLst>
                                      </p:cBhvr>
                                      <p:tavLst>
                                        <p:tav tm="0">
                                          <p:val>
                                            <p:fltVal val="0"/>
                                          </p:val>
                                        </p:tav>
                                        <p:tav tm="100000">
                                          <p:val>
                                            <p:strVal val="#ppt_w"/>
                                          </p:val>
                                        </p:tav>
                                      </p:tavLst>
                                    </p:anim>
                                    <p:anim calcmode="lin" valueType="num">
                                      <p:cBhvr>
                                        <p:cTn id="52" dur="750" fill="hold"/>
                                        <p:tgtEl>
                                          <p:spTgt spid="46"/>
                                        </p:tgtEl>
                                        <p:attrNameLst>
                                          <p:attrName>ppt_h</p:attrName>
                                        </p:attrNameLst>
                                      </p:cBhvr>
                                      <p:tavLst>
                                        <p:tav tm="0">
                                          <p:val>
                                            <p:fltVal val="0"/>
                                          </p:val>
                                        </p:tav>
                                        <p:tav tm="100000">
                                          <p:val>
                                            <p:strVal val="#ppt_h"/>
                                          </p:val>
                                        </p:tav>
                                      </p:tavLst>
                                    </p:anim>
                                    <p:anim calcmode="lin" valueType="num">
                                      <p:cBhvr>
                                        <p:cTn id="53" dur="750" fill="hold"/>
                                        <p:tgtEl>
                                          <p:spTgt spid="46"/>
                                        </p:tgtEl>
                                        <p:attrNameLst>
                                          <p:attrName>style.rotation</p:attrName>
                                        </p:attrNameLst>
                                      </p:cBhvr>
                                      <p:tavLst>
                                        <p:tav tm="0">
                                          <p:val>
                                            <p:fltVal val="90"/>
                                          </p:val>
                                        </p:tav>
                                        <p:tav tm="100000">
                                          <p:val>
                                            <p:fltVal val="0"/>
                                          </p:val>
                                        </p:tav>
                                      </p:tavLst>
                                    </p:anim>
                                    <p:animEffect transition="in" filter="fade">
                                      <p:cBhvr>
                                        <p:cTn id="54" dur="750"/>
                                        <p:tgtEl>
                                          <p:spTgt spid="46"/>
                                        </p:tgtEl>
                                      </p:cBhvr>
                                    </p:animEffect>
                                  </p:childTnLst>
                                </p:cTn>
                              </p:par>
                              <p:par>
                                <p:cTn id="55" presetID="2" presetClass="entr" presetSubtype="4" decel="100000" fill="hold" grpId="0" nodeType="withEffect">
                                  <p:stCondLst>
                                    <p:cond delay="125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1750"/>
                                  </p:stCondLst>
                                  <p:childTnLst>
                                    <p:set>
                                      <p:cBhvr>
                                        <p:cTn id="60" dur="1" fill="hold">
                                          <p:stCondLst>
                                            <p:cond delay="0"/>
                                          </p:stCondLst>
                                        </p:cTn>
                                        <p:tgtEl>
                                          <p:spTgt spid="45"/>
                                        </p:tgtEl>
                                        <p:attrNameLst>
                                          <p:attrName>style.visibility</p:attrName>
                                        </p:attrNameLst>
                                      </p:cBhvr>
                                      <p:to>
                                        <p:strVal val="visible"/>
                                      </p:to>
                                    </p:set>
                                    <p:anim calcmode="lin" valueType="num">
                                      <p:cBhvr>
                                        <p:cTn id="61" dur="750" fill="hold"/>
                                        <p:tgtEl>
                                          <p:spTgt spid="45"/>
                                        </p:tgtEl>
                                        <p:attrNameLst>
                                          <p:attrName>ppt_w</p:attrName>
                                        </p:attrNameLst>
                                      </p:cBhvr>
                                      <p:tavLst>
                                        <p:tav tm="0">
                                          <p:val>
                                            <p:fltVal val="0"/>
                                          </p:val>
                                        </p:tav>
                                        <p:tav tm="100000">
                                          <p:val>
                                            <p:strVal val="#ppt_w"/>
                                          </p:val>
                                        </p:tav>
                                      </p:tavLst>
                                    </p:anim>
                                    <p:anim calcmode="lin" valueType="num">
                                      <p:cBhvr>
                                        <p:cTn id="62" dur="750" fill="hold"/>
                                        <p:tgtEl>
                                          <p:spTgt spid="45"/>
                                        </p:tgtEl>
                                        <p:attrNameLst>
                                          <p:attrName>ppt_h</p:attrName>
                                        </p:attrNameLst>
                                      </p:cBhvr>
                                      <p:tavLst>
                                        <p:tav tm="0">
                                          <p:val>
                                            <p:fltVal val="0"/>
                                          </p:val>
                                        </p:tav>
                                        <p:tav tm="100000">
                                          <p:val>
                                            <p:strVal val="#ppt_h"/>
                                          </p:val>
                                        </p:tav>
                                      </p:tavLst>
                                    </p:anim>
                                    <p:anim calcmode="lin" valueType="num">
                                      <p:cBhvr>
                                        <p:cTn id="63" dur="750" fill="hold"/>
                                        <p:tgtEl>
                                          <p:spTgt spid="45"/>
                                        </p:tgtEl>
                                        <p:attrNameLst>
                                          <p:attrName>style.rotation</p:attrName>
                                        </p:attrNameLst>
                                      </p:cBhvr>
                                      <p:tavLst>
                                        <p:tav tm="0">
                                          <p:val>
                                            <p:fltVal val="90"/>
                                          </p:val>
                                        </p:tav>
                                        <p:tav tm="100000">
                                          <p:val>
                                            <p:fltVal val="0"/>
                                          </p:val>
                                        </p:tav>
                                      </p:tavLst>
                                    </p:anim>
                                    <p:animEffect transition="in" filter="fade">
                                      <p:cBhvr>
                                        <p:cTn id="64" dur="750"/>
                                        <p:tgtEl>
                                          <p:spTgt spid="45"/>
                                        </p:tgtEl>
                                      </p:cBhvr>
                                    </p:animEffect>
                                  </p:childTnLst>
                                </p:cTn>
                              </p:par>
                              <p:par>
                                <p:cTn id="65" presetID="2" presetClass="entr" presetSubtype="4" decel="100000" fill="hold" grpId="0" nodeType="withEffect">
                                  <p:stCondLst>
                                    <p:cond delay="150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750" fill="hold"/>
                                        <p:tgtEl>
                                          <p:spTgt spid="29"/>
                                        </p:tgtEl>
                                        <p:attrNameLst>
                                          <p:attrName>ppt_x</p:attrName>
                                        </p:attrNameLst>
                                      </p:cBhvr>
                                      <p:tavLst>
                                        <p:tav tm="0">
                                          <p:val>
                                            <p:strVal val="#ppt_x"/>
                                          </p:val>
                                        </p:tav>
                                        <p:tav tm="100000">
                                          <p:val>
                                            <p:strVal val="#ppt_x"/>
                                          </p:val>
                                        </p:tav>
                                      </p:tavLst>
                                    </p:anim>
                                    <p:anim calcmode="lin" valueType="num">
                                      <p:cBhvr additive="base">
                                        <p:cTn id="68" dur="750" fill="hold"/>
                                        <p:tgtEl>
                                          <p:spTgt spid="29"/>
                                        </p:tgtEl>
                                        <p:attrNameLst>
                                          <p:attrName>ppt_y</p:attrName>
                                        </p:attrNameLst>
                                      </p:cBhvr>
                                      <p:tavLst>
                                        <p:tav tm="0">
                                          <p:val>
                                            <p:strVal val="1+#ppt_h/2"/>
                                          </p:val>
                                        </p:tav>
                                        <p:tav tm="100000">
                                          <p:val>
                                            <p:strVal val="#ppt_y"/>
                                          </p:val>
                                        </p:tav>
                                      </p:tavLst>
                                    </p:anim>
                                  </p:childTnLst>
                                </p:cTn>
                              </p:par>
                              <p:par>
                                <p:cTn id="69" presetID="31" presetClass="entr" presetSubtype="0" fill="hold" grpId="0" nodeType="withEffect">
                                  <p:stCondLst>
                                    <p:cond delay="2000"/>
                                  </p:stCondLst>
                                  <p:childTnLst>
                                    <p:set>
                                      <p:cBhvr>
                                        <p:cTn id="70" dur="1" fill="hold">
                                          <p:stCondLst>
                                            <p:cond delay="0"/>
                                          </p:stCondLst>
                                        </p:cTn>
                                        <p:tgtEl>
                                          <p:spTgt spid="47"/>
                                        </p:tgtEl>
                                        <p:attrNameLst>
                                          <p:attrName>style.visibility</p:attrName>
                                        </p:attrNameLst>
                                      </p:cBhvr>
                                      <p:to>
                                        <p:strVal val="visible"/>
                                      </p:to>
                                    </p:set>
                                    <p:anim calcmode="lin" valueType="num">
                                      <p:cBhvr>
                                        <p:cTn id="71" dur="750" fill="hold"/>
                                        <p:tgtEl>
                                          <p:spTgt spid="47"/>
                                        </p:tgtEl>
                                        <p:attrNameLst>
                                          <p:attrName>ppt_w</p:attrName>
                                        </p:attrNameLst>
                                      </p:cBhvr>
                                      <p:tavLst>
                                        <p:tav tm="0">
                                          <p:val>
                                            <p:fltVal val="0"/>
                                          </p:val>
                                        </p:tav>
                                        <p:tav tm="100000">
                                          <p:val>
                                            <p:strVal val="#ppt_w"/>
                                          </p:val>
                                        </p:tav>
                                      </p:tavLst>
                                    </p:anim>
                                    <p:anim calcmode="lin" valueType="num">
                                      <p:cBhvr>
                                        <p:cTn id="72" dur="750" fill="hold"/>
                                        <p:tgtEl>
                                          <p:spTgt spid="47"/>
                                        </p:tgtEl>
                                        <p:attrNameLst>
                                          <p:attrName>ppt_h</p:attrName>
                                        </p:attrNameLst>
                                      </p:cBhvr>
                                      <p:tavLst>
                                        <p:tav tm="0">
                                          <p:val>
                                            <p:fltVal val="0"/>
                                          </p:val>
                                        </p:tav>
                                        <p:tav tm="100000">
                                          <p:val>
                                            <p:strVal val="#ppt_h"/>
                                          </p:val>
                                        </p:tav>
                                      </p:tavLst>
                                    </p:anim>
                                    <p:anim calcmode="lin" valueType="num">
                                      <p:cBhvr>
                                        <p:cTn id="73" dur="750" fill="hold"/>
                                        <p:tgtEl>
                                          <p:spTgt spid="47"/>
                                        </p:tgtEl>
                                        <p:attrNameLst>
                                          <p:attrName>style.rotation</p:attrName>
                                        </p:attrNameLst>
                                      </p:cBhvr>
                                      <p:tavLst>
                                        <p:tav tm="0">
                                          <p:val>
                                            <p:fltVal val="90"/>
                                          </p:val>
                                        </p:tav>
                                        <p:tav tm="100000">
                                          <p:val>
                                            <p:fltVal val="0"/>
                                          </p:val>
                                        </p:tav>
                                      </p:tavLst>
                                    </p:anim>
                                    <p:animEffect transition="in" filter="fade">
                                      <p:cBhvr>
                                        <p:cTn id="74" dur="750"/>
                                        <p:tgtEl>
                                          <p:spTgt spid="47"/>
                                        </p:tgtEl>
                                      </p:cBhvr>
                                    </p:animEffect>
                                  </p:childTnLst>
                                </p:cTn>
                              </p:par>
                              <p:par>
                                <p:cTn id="75" presetID="2" presetClass="entr" presetSubtype="4" decel="100000" fill="hold" grpId="0" nodeType="withEffect">
                                  <p:stCondLst>
                                    <p:cond delay="175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750" fill="hold"/>
                                        <p:tgtEl>
                                          <p:spTgt spid="33"/>
                                        </p:tgtEl>
                                        <p:attrNameLst>
                                          <p:attrName>ppt_x</p:attrName>
                                        </p:attrNameLst>
                                      </p:cBhvr>
                                      <p:tavLst>
                                        <p:tav tm="0">
                                          <p:val>
                                            <p:strVal val="#ppt_x"/>
                                          </p:val>
                                        </p:tav>
                                        <p:tav tm="100000">
                                          <p:val>
                                            <p:strVal val="#ppt_x"/>
                                          </p:val>
                                        </p:tav>
                                      </p:tavLst>
                                    </p:anim>
                                    <p:anim calcmode="lin" valueType="num">
                                      <p:cBhvr additive="base">
                                        <p:cTn id="78" dur="750" fill="hold"/>
                                        <p:tgtEl>
                                          <p:spTgt spid="33"/>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2250"/>
                                  </p:stCondLst>
                                  <p:childTnLst>
                                    <p:set>
                                      <p:cBhvr>
                                        <p:cTn id="80" dur="1" fill="hold">
                                          <p:stCondLst>
                                            <p:cond delay="0"/>
                                          </p:stCondLst>
                                        </p:cTn>
                                        <p:tgtEl>
                                          <p:spTgt spid="48"/>
                                        </p:tgtEl>
                                        <p:attrNameLst>
                                          <p:attrName>style.visibility</p:attrName>
                                        </p:attrNameLst>
                                      </p:cBhvr>
                                      <p:to>
                                        <p:strVal val="visible"/>
                                      </p:to>
                                    </p:set>
                                    <p:anim calcmode="lin" valueType="num">
                                      <p:cBhvr>
                                        <p:cTn id="81" dur="750" fill="hold"/>
                                        <p:tgtEl>
                                          <p:spTgt spid="48"/>
                                        </p:tgtEl>
                                        <p:attrNameLst>
                                          <p:attrName>ppt_w</p:attrName>
                                        </p:attrNameLst>
                                      </p:cBhvr>
                                      <p:tavLst>
                                        <p:tav tm="0">
                                          <p:val>
                                            <p:fltVal val="0"/>
                                          </p:val>
                                        </p:tav>
                                        <p:tav tm="100000">
                                          <p:val>
                                            <p:strVal val="#ppt_w"/>
                                          </p:val>
                                        </p:tav>
                                      </p:tavLst>
                                    </p:anim>
                                    <p:anim calcmode="lin" valueType="num">
                                      <p:cBhvr>
                                        <p:cTn id="82" dur="750" fill="hold"/>
                                        <p:tgtEl>
                                          <p:spTgt spid="48"/>
                                        </p:tgtEl>
                                        <p:attrNameLst>
                                          <p:attrName>ppt_h</p:attrName>
                                        </p:attrNameLst>
                                      </p:cBhvr>
                                      <p:tavLst>
                                        <p:tav tm="0">
                                          <p:val>
                                            <p:fltVal val="0"/>
                                          </p:val>
                                        </p:tav>
                                        <p:tav tm="100000">
                                          <p:val>
                                            <p:strVal val="#ppt_h"/>
                                          </p:val>
                                        </p:tav>
                                      </p:tavLst>
                                    </p:anim>
                                    <p:anim calcmode="lin" valueType="num">
                                      <p:cBhvr>
                                        <p:cTn id="83" dur="750" fill="hold"/>
                                        <p:tgtEl>
                                          <p:spTgt spid="48"/>
                                        </p:tgtEl>
                                        <p:attrNameLst>
                                          <p:attrName>style.rotation</p:attrName>
                                        </p:attrNameLst>
                                      </p:cBhvr>
                                      <p:tavLst>
                                        <p:tav tm="0">
                                          <p:val>
                                            <p:fltVal val="90"/>
                                          </p:val>
                                        </p:tav>
                                        <p:tav tm="100000">
                                          <p:val>
                                            <p:fltVal val="0"/>
                                          </p:val>
                                        </p:tav>
                                      </p:tavLst>
                                    </p:anim>
                                    <p:animEffect transition="in" filter="fade">
                                      <p:cBhvr>
                                        <p:cTn id="84"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9" grpId="0" animBg="1"/>
      <p:bldP spid="42" grpId="0" animBg="1"/>
      <p:bldP spid="13" grpId="0" animBg="1"/>
      <p:bldP spid="43" grpId="0" animBg="1"/>
      <p:bldP spid="17" grpId="0" animBg="1"/>
      <p:bldP spid="44" grpId="0" animBg="1"/>
      <p:bldP spid="21" grpId="0" animBg="1"/>
      <p:bldP spid="45" grpId="0" animBg="1"/>
      <p:bldP spid="25" grpId="0" animBg="1"/>
      <p:bldP spid="46" grpId="0" animBg="1"/>
      <p:bldP spid="29" grpId="0" animBg="1"/>
      <p:bldP spid="47" grpId="0" animBg="1"/>
      <p:bldP spid="33" grpId="0" animBg="1"/>
      <p:bldP spid="48" grpId="0" animBg="1"/>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CBF56E1-5B1B-4800-BDA0-8A113A9EF0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C5858C5F-0AC8-46C7-ACD7-F018ECB4391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58B17340-9C53-481C-AD3E-09F63BE4858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9" name="Freeform 13">
            <a:extLst>
              <a:ext uri="{FF2B5EF4-FFF2-40B4-BE49-F238E27FC236}">
                <a16:creationId xmlns:a16="http://schemas.microsoft.com/office/drawing/2014/main" id="{A77FB9AB-17BD-40DD-A107-F9E4187B3E72}"/>
              </a:ext>
            </a:extLst>
          </p:cNvPr>
          <p:cNvSpPr>
            <a:spLocks/>
          </p:cNvSpPr>
          <p:nvPr userDrawn="1"/>
        </p:nvSpPr>
        <p:spPr bwMode="auto">
          <a:xfrm rot="19442737">
            <a:off x="8627849" y="403953"/>
            <a:ext cx="2411070" cy="242272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38" name="Freeform 13">
            <a:extLst>
              <a:ext uri="{FF2B5EF4-FFF2-40B4-BE49-F238E27FC236}">
                <a16:creationId xmlns:a16="http://schemas.microsoft.com/office/drawing/2014/main" id="{19851E0D-8A40-4598-A0E5-017B23B88FE2}"/>
              </a:ext>
            </a:extLst>
          </p:cNvPr>
          <p:cNvSpPr>
            <a:spLocks/>
          </p:cNvSpPr>
          <p:nvPr userDrawn="1"/>
        </p:nvSpPr>
        <p:spPr bwMode="auto">
          <a:xfrm rot="488949">
            <a:off x="9796645" y="-876819"/>
            <a:ext cx="3216674" cy="32322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16" name="Picture Placeholder 15">
            <a:extLst>
              <a:ext uri="{FF2B5EF4-FFF2-40B4-BE49-F238E27FC236}">
                <a16:creationId xmlns:a16="http://schemas.microsoft.com/office/drawing/2014/main" id="{94F058A1-0AD4-431B-94A9-8F75BECB5DD2}"/>
              </a:ext>
            </a:extLst>
          </p:cNvPr>
          <p:cNvSpPr>
            <a:spLocks noGrp="1"/>
          </p:cNvSpPr>
          <p:nvPr>
            <p:ph type="pic" sz="quarter" idx="19"/>
          </p:nvPr>
        </p:nvSpPr>
        <p:spPr>
          <a:xfrm>
            <a:off x="5362576" y="739293"/>
            <a:ext cx="6829425" cy="5128844"/>
          </a:xfrm>
          <a:custGeom>
            <a:avLst/>
            <a:gdLst>
              <a:gd name="connsiteX0" fmla="*/ 3726472 w 6829425"/>
              <a:gd name="connsiteY0" fmla="*/ 4542460 h 5128844"/>
              <a:gd name="connsiteX1" fmla="*/ 4019665 w 6829425"/>
              <a:gd name="connsiteY1" fmla="*/ 4835652 h 5128844"/>
              <a:gd name="connsiteX2" fmla="*/ 3726472 w 6829425"/>
              <a:gd name="connsiteY2" fmla="*/ 5128844 h 5128844"/>
              <a:gd name="connsiteX3" fmla="*/ 3433280 w 6829425"/>
              <a:gd name="connsiteY3" fmla="*/ 4835652 h 5128844"/>
              <a:gd name="connsiteX4" fmla="*/ 3726472 w 6829425"/>
              <a:gd name="connsiteY4" fmla="*/ 4542460 h 5128844"/>
              <a:gd name="connsiteX5" fmla="*/ 3218828 w 6829425"/>
              <a:gd name="connsiteY5" fmla="*/ 4488421 h 5128844"/>
              <a:gd name="connsiteX6" fmla="*/ 3354986 w 6829425"/>
              <a:gd name="connsiteY6" fmla="*/ 4624579 h 5128844"/>
              <a:gd name="connsiteX7" fmla="*/ 3218828 w 6829425"/>
              <a:gd name="connsiteY7" fmla="*/ 4760737 h 5128844"/>
              <a:gd name="connsiteX8" fmla="*/ 3082670 w 6829425"/>
              <a:gd name="connsiteY8" fmla="*/ 4624579 h 5128844"/>
              <a:gd name="connsiteX9" fmla="*/ 3218828 w 6829425"/>
              <a:gd name="connsiteY9" fmla="*/ 4488421 h 5128844"/>
              <a:gd name="connsiteX10" fmla="*/ 4936360 w 6829425"/>
              <a:gd name="connsiteY10" fmla="*/ 4343397 h 5128844"/>
              <a:gd name="connsiteX11" fmla="*/ 5166244 w 6829425"/>
              <a:gd name="connsiteY11" fmla="*/ 4573282 h 5128844"/>
              <a:gd name="connsiteX12" fmla="*/ 4936360 w 6829425"/>
              <a:gd name="connsiteY12" fmla="*/ 4803166 h 5128844"/>
              <a:gd name="connsiteX13" fmla="*/ 4706476 w 6829425"/>
              <a:gd name="connsiteY13" fmla="*/ 4573282 h 5128844"/>
              <a:gd name="connsiteX14" fmla="*/ 4936360 w 6829425"/>
              <a:gd name="connsiteY14" fmla="*/ 4343397 h 5128844"/>
              <a:gd name="connsiteX15" fmla="*/ 6700294 w 6829425"/>
              <a:gd name="connsiteY15" fmla="*/ 250564 h 5128844"/>
              <a:gd name="connsiteX16" fmla="*/ 6800102 w 6829425"/>
              <a:gd name="connsiteY16" fmla="*/ 270715 h 5128844"/>
              <a:gd name="connsiteX17" fmla="*/ 6829425 w 6829425"/>
              <a:gd name="connsiteY17" fmla="*/ 286631 h 5128844"/>
              <a:gd name="connsiteX18" fmla="*/ 6829425 w 6829425"/>
              <a:gd name="connsiteY18" fmla="*/ 727330 h 5128844"/>
              <a:gd name="connsiteX19" fmla="*/ 6800102 w 6829425"/>
              <a:gd name="connsiteY19" fmla="*/ 743245 h 5128844"/>
              <a:gd name="connsiteX20" fmla="*/ 6700294 w 6829425"/>
              <a:gd name="connsiteY20" fmla="*/ 763396 h 5128844"/>
              <a:gd name="connsiteX21" fmla="*/ 6443878 w 6829425"/>
              <a:gd name="connsiteY21" fmla="*/ 506980 h 5128844"/>
              <a:gd name="connsiteX22" fmla="*/ 6700294 w 6829425"/>
              <a:gd name="connsiteY22" fmla="*/ 250564 h 5128844"/>
              <a:gd name="connsiteX23" fmla="*/ 3750086 w 6829425"/>
              <a:gd name="connsiteY23" fmla="*/ 229138 h 5128844"/>
              <a:gd name="connsiteX24" fmla="*/ 3988357 w 6829425"/>
              <a:gd name="connsiteY24" fmla="*/ 467409 h 5128844"/>
              <a:gd name="connsiteX25" fmla="*/ 3842832 w 6829425"/>
              <a:gd name="connsiteY25" fmla="*/ 686955 h 5128844"/>
              <a:gd name="connsiteX26" fmla="*/ 3837159 w 6829425"/>
              <a:gd name="connsiteY26" fmla="*/ 688716 h 5128844"/>
              <a:gd name="connsiteX27" fmla="*/ 3842199 w 6829425"/>
              <a:gd name="connsiteY27" fmla="*/ 698004 h 5128844"/>
              <a:gd name="connsiteX28" fmla="*/ 3860696 w 6829425"/>
              <a:gd name="connsiteY28" fmla="*/ 757589 h 5128844"/>
              <a:gd name="connsiteX29" fmla="*/ 3866452 w 6829425"/>
              <a:gd name="connsiteY29" fmla="*/ 814694 h 5128844"/>
              <a:gd name="connsiteX30" fmla="*/ 3876861 w 6829425"/>
              <a:gd name="connsiteY30" fmla="*/ 810593 h 5128844"/>
              <a:gd name="connsiteX31" fmla="*/ 3999845 w 6829425"/>
              <a:gd name="connsiteY31" fmla="*/ 791999 h 5128844"/>
              <a:gd name="connsiteX32" fmla="*/ 4160828 w 6829425"/>
              <a:gd name="connsiteY32" fmla="*/ 824502 h 5128844"/>
              <a:gd name="connsiteX33" fmla="*/ 4229022 w 6829425"/>
              <a:gd name="connsiteY33" fmla="*/ 861516 h 5128844"/>
              <a:gd name="connsiteX34" fmla="*/ 4242910 w 6829425"/>
              <a:gd name="connsiteY34" fmla="*/ 835931 h 5128844"/>
              <a:gd name="connsiteX35" fmla="*/ 4695284 w 6829425"/>
              <a:gd name="connsiteY35" fmla="*/ 595404 h 5128844"/>
              <a:gd name="connsiteX36" fmla="*/ 5197957 w 6829425"/>
              <a:gd name="connsiteY36" fmla="*/ 928600 h 5128844"/>
              <a:gd name="connsiteX37" fmla="*/ 5216322 w 6829425"/>
              <a:gd name="connsiteY37" fmla="*/ 987759 h 5128844"/>
              <a:gd name="connsiteX38" fmla="*/ 5363708 w 6829425"/>
              <a:gd name="connsiteY38" fmla="*/ 895775 h 5128844"/>
              <a:gd name="connsiteX39" fmla="*/ 6123983 w 6829425"/>
              <a:gd name="connsiteY39" fmla="*/ 703266 h 5128844"/>
              <a:gd name="connsiteX40" fmla="*/ 6744832 w 6829425"/>
              <a:gd name="connsiteY40" fmla="*/ 828609 h 5128844"/>
              <a:gd name="connsiteX41" fmla="*/ 6829425 w 6829425"/>
              <a:gd name="connsiteY41" fmla="*/ 869360 h 5128844"/>
              <a:gd name="connsiteX42" fmla="*/ 6829425 w 6829425"/>
              <a:gd name="connsiteY42" fmla="*/ 4518631 h 5128844"/>
              <a:gd name="connsiteX43" fmla="*/ 6744119 w 6829425"/>
              <a:gd name="connsiteY43" fmla="*/ 4545112 h 5128844"/>
              <a:gd name="connsiteX44" fmla="*/ 6645556 w 6829425"/>
              <a:gd name="connsiteY44" fmla="*/ 4555047 h 5128844"/>
              <a:gd name="connsiteX45" fmla="*/ 6455192 w 6829425"/>
              <a:gd name="connsiteY45" fmla="*/ 4516615 h 5128844"/>
              <a:gd name="connsiteX46" fmla="*/ 6390928 w 6829425"/>
              <a:gd name="connsiteY46" fmla="*/ 4481734 h 5128844"/>
              <a:gd name="connsiteX47" fmla="*/ 6378222 w 6829425"/>
              <a:gd name="connsiteY47" fmla="*/ 4544666 h 5128844"/>
              <a:gd name="connsiteX48" fmla="*/ 6216590 w 6829425"/>
              <a:gd name="connsiteY48" fmla="*/ 4651804 h 5128844"/>
              <a:gd name="connsiteX49" fmla="*/ 6041171 w 6829425"/>
              <a:gd name="connsiteY49" fmla="*/ 4476386 h 5128844"/>
              <a:gd name="connsiteX50" fmla="*/ 6216590 w 6829425"/>
              <a:gd name="connsiteY50" fmla="*/ 4300967 h 5128844"/>
              <a:gd name="connsiteX51" fmla="*/ 6219294 w 6829425"/>
              <a:gd name="connsiteY51" fmla="*/ 4301240 h 5128844"/>
              <a:gd name="connsiteX52" fmla="*/ 6194929 w 6829425"/>
              <a:gd name="connsiteY52" fmla="*/ 4256352 h 5128844"/>
              <a:gd name="connsiteX53" fmla="*/ 6168198 w 6829425"/>
              <a:gd name="connsiteY53" fmla="*/ 4170240 h 5128844"/>
              <a:gd name="connsiteX54" fmla="*/ 6119842 w 6829425"/>
              <a:gd name="connsiteY54" fmla="*/ 4155230 h 5128844"/>
              <a:gd name="connsiteX55" fmla="*/ 5991348 w 6829425"/>
              <a:gd name="connsiteY55" fmla="*/ 4068596 h 5128844"/>
              <a:gd name="connsiteX56" fmla="*/ 5989900 w 6829425"/>
              <a:gd name="connsiteY56" fmla="*/ 4066841 h 5128844"/>
              <a:gd name="connsiteX57" fmla="*/ 5989536 w 6829425"/>
              <a:gd name="connsiteY57" fmla="*/ 4068069 h 5128844"/>
              <a:gd name="connsiteX58" fmla="*/ 5528400 w 6829425"/>
              <a:gd name="connsiteY58" fmla="*/ 4381886 h 5128844"/>
              <a:gd name="connsiteX59" fmla="*/ 5117520 w 6829425"/>
              <a:gd name="connsiteY59" fmla="*/ 4163422 h 5128844"/>
              <a:gd name="connsiteX60" fmla="*/ 5084312 w 6829425"/>
              <a:gd name="connsiteY60" fmla="*/ 4102242 h 5128844"/>
              <a:gd name="connsiteX61" fmla="*/ 5072291 w 6829425"/>
              <a:gd name="connsiteY61" fmla="*/ 4114553 h 5128844"/>
              <a:gd name="connsiteX62" fmla="*/ 3999845 w 6829425"/>
              <a:gd name="connsiteY62" fmla="*/ 4528906 h 5128844"/>
              <a:gd name="connsiteX63" fmla="*/ 3239570 w 6829425"/>
              <a:gd name="connsiteY63" fmla="*/ 4336398 h 5128844"/>
              <a:gd name="connsiteX64" fmla="*/ 3139499 w 6829425"/>
              <a:gd name="connsiteY64" fmla="*/ 4275602 h 5128844"/>
              <a:gd name="connsiteX65" fmla="*/ 3053110 w 6829425"/>
              <a:gd name="connsiteY65" fmla="*/ 4380308 h 5128844"/>
              <a:gd name="connsiteX66" fmla="*/ 2486051 w 6829425"/>
              <a:gd name="connsiteY66" fmla="*/ 4615191 h 5128844"/>
              <a:gd name="connsiteX67" fmla="*/ 1747128 w 6829425"/>
              <a:gd name="connsiteY67" fmla="*/ 4125400 h 5128844"/>
              <a:gd name="connsiteX68" fmla="*/ 1729554 w 6829425"/>
              <a:gd name="connsiteY68" fmla="*/ 4068784 h 5128844"/>
              <a:gd name="connsiteX69" fmla="*/ 1669318 w 6829425"/>
              <a:gd name="connsiteY69" fmla="*/ 4113828 h 5128844"/>
              <a:gd name="connsiteX70" fmla="*/ 1640962 w 6829425"/>
              <a:gd name="connsiteY70" fmla="*/ 4130126 h 5128844"/>
              <a:gd name="connsiteX71" fmla="*/ 1641420 w 6829425"/>
              <a:gd name="connsiteY71" fmla="*/ 4134667 h 5128844"/>
              <a:gd name="connsiteX72" fmla="*/ 1610722 w 6829425"/>
              <a:gd name="connsiteY72" fmla="*/ 4286720 h 5128844"/>
              <a:gd name="connsiteX73" fmla="*/ 1577471 w 6829425"/>
              <a:gd name="connsiteY73" fmla="*/ 4347980 h 5128844"/>
              <a:gd name="connsiteX74" fmla="*/ 1583186 w 6829425"/>
              <a:gd name="connsiteY74" fmla="*/ 4354908 h 5128844"/>
              <a:gd name="connsiteX75" fmla="*/ 1634907 w 6829425"/>
              <a:gd name="connsiteY75" fmla="*/ 4524230 h 5128844"/>
              <a:gd name="connsiteX76" fmla="*/ 1332064 w 6829425"/>
              <a:gd name="connsiteY76" fmla="*/ 4827073 h 5128844"/>
              <a:gd name="connsiteX77" fmla="*/ 1029221 w 6829425"/>
              <a:gd name="connsiteY77" fmla="*/ 4524230 h 5128844"/>
              <a:gd name="connsiteX78" fmla="*/ 1035374 w 6829425"/>
              <a:gd name="connsiteY78" fmla="*/ 4463197 h 5128844"/>
              <a:gd name="connsiteX79" fmla="*/ 1036134 w 6829425"/>
              <a:gd name="connsiteY79" fmla="*/ 4460746 h 5128844"/>
              <a:gd name="connsiteX80" fmla="*/ 1032379 w 6829425"/>
              <a:gd name="connsiteY80" fmla="*/ 4458587 h 5128844"/>
              <a:gd name="connsiteX81" fmla="*/ 890850 w 6829425"/>
              <a:gd name="connsiteY81" fmla="*/ 4286720 h 5128844"/>
              <a:gd name="connsiteX82" fmla="*/ 888796 w 6829425"/>
              <a:gd name="connsiteY82" fmla="*/ 4280104 h 5128844"/>
              <a:gd name="connsiteX83" fmla="*/ 854906 w 6829425"/>
              <a:gd name="connsiteY83" fmla="*/ 4274932 h 5128844"/>
              <a:gd name="connsiteX84" fmla="*/ 0 w 6829425"/>
              <a:gd name="connsiteY84" fmla="*/ 3225997 h 5128844"/>
              <a:gd name="connsiteX85" fmla="*/ 472056 w 6829425"/>
              <a:gd name="connsiteY85" fmla="*/ 2338167 h 5128844"/>
              <a:gd name="connsiteX86" fmla="*/ 513004 w 6829425"/>
              <a:gd name="connsiteY86" fmla="*/ 2313290 h 5128844"/>
              <a:gd name="connsiteX87" fmla="*/ 440228 w 6829425"/>
              <a:gd name="connsiteY87" fmla="*/ 2225084 h 5128844"/>
              <a:gd name="connsiteX88" fmla="*/ 288130 w 6829425"/>
              <a:gd name="connsiteY88" fmla="*/ 1727148 h 5128844"/>
              <a:gd name="connsiteX89" fmla="*/ 680782 w 6829425"/>
              <a:gd name="connsiteY89" fmla="*/ 988660 h 5128844"/>
              <a:gd name="connsiteX90" fmla="*/ 686692 w 6829425"/>
              <a:gd name="connsiteY90" fmla="*/ 985069 h 5128844"/>
              <a:gd name="connsiteX91" fmla="*/ 641768 w 6829425"/>
              <a:gd name="connsiteY91" fmla="*/ 948003 h 5128844"/>
              <a:gd name="connsiteX92" fmla="*/ 534885 w 6829425"/>
              <a:gd name="connsiteY92" fmla="*/ 689965 h 5128844"/>
              <a:gd name="connsiteX93" fmla="*/ 899806 w 6829425"/>
              <a:gd name="connsiteY93" fmla="*/ 325044 h 5128844"/>
              <a:gd name="connsiteX94" fmla="*/ 1264727 w 6829425"/>
              <a:gd name="connsiteY94" fmla="*/ 689965 h 5128844"/>
              <a:gd name="connsiteX95" fmla="*/ 1236049 w 6829425"/>
              <a:gd name="connsiteY95" fmla="*/ 832009 h 5128844"/>
              <a:gd name="connsiteX96" fmla="*/ 1231762 w 6829425"/>
              <a:gd name="connsiteY96" fmla="*/ 839907 h 5128844"/>
              <a:gd name="connsiteX97" fmla="*/ 1292146 w 6829425"/>
              <a:gd name="connsiteY97" fmla="*/ 843716 h 5128844"/>
              <a:gd name="connsiteX98" fmla="*/ 1603225 w 6829425"/>
              <a:gd name="connsiteY98" fmla="*/ 944050 h 5128844"/>
              <a:gd name="connsiteX99" fmla="*/ 1625912 w 6829425"/>
              <a:gd name="connsiteY99" fmla="*/ 957832 h 5128844"/>
              <a:gd name="connsiteX100" fmla="*/ 1633161 w 6829425"/>
              <a:gd name="connsiteY100" fmla="*/ 921926 h 5128844"/>
              <a:gd name="connsiteX101" fmla="*/ 1821290 w 6829425"/>
              <a:gd name="connsiteY101" fmla="*/ 797226 h 5128844"/>
              <a:gd name="connsiteX102" fmla="*/ 2025464 w 6829425"/>
              <a:gd name="connsiteY102" fmla="*/ 1001400 h 5128844"/>
              <a:gd name="connsiteX103" fmla="*/ 1900764 w 6829425"/>
              <a:gd name="connsiteY103" fmla="*/ 1189528 h 5128844"/>
              <a:gd name="connsiteX104" fmla="*/ 1887789 w 6829425"/>
              <a:gd name="connsiteY104" fmla="*/ 1193556 h 5128844"/>
              <a:gd name="connsiteX105" fmla="*/ 1917208 w 6829425"/>
              <a:gd name="connsiteY105" fmla="*/ 1229212 h 5128844"/>
              <a:gd name="connsiteX106" fmla="*/ 1986881 w 6829425"/>
              <a:gd name="connsiteY106" fmla="*/ 1357574 h 5128844"/>
              <a:gd name="connsiteX107" fmla="*/ 2055529 w 6829425"/>
              <a:gd name="connsiteY107" fmla="*/ 1242991 h 5128844"/>
              <a:gd name="connsiteX108" fmla="*/ 2928896 w 6829425"/>
              <a:gd name="connsiteY108" fmla="*/ 792000 h 5128844"/>
              <a:gd name="connsiteX109" fmla="*/ 3098632 w 6829425"/>
              <a:gd name="connsiteY109" fmla="*/ 805376 h 5128844"/>
              <a:gd name="connsiteX110" fmla="*/ 3233923 w 6829425"/>
              <a:gd name="connsiteY110" fmla="*/ 837890 h 5128844"/>
              <a:gd name="connsiteX111" fmla="*/ 3232277 w 6829425"/>
              <a:gd name="connsiteY111" fmla="*/ 821563 h 5128844"/>
              <a:gd name="connsiteX112" fmla="*/ 3485737 w 6829425"/>
              <a:gd name="connsiteY112" fmla="*/ 510578 h 5128844"/>
              <a:gd name="connsiteX113" fmla="*/ 3515861 w 6829425"/>
              <a:gd name="connsiteY113" fmla="*/ 507541 h 5128844"/>
              <a:gd name="connsiteX114" fmla="*/ 3511815 w 6829425"/>
              <a:gd name="connsiteY114" fmla="*/ 467409 h 5128844"/>
              <a:gd name="connsiteX115" fmla="*/ 3750086 w 6829425"/>
              <a:gd name="connsiteY115" fmla="*/ 229138 h 5128844"/>
              <a:gd name="connsiteX116" fmla="*/ 5473699 w 6829425"/>
              <a:gd name="connsiteY116" fmla="*/ 182570 h 5128844"/>
              <a:gd name="connsiteX117" fmla="*/ 5706110 w 6829425"/>
              <a:gd name="connsiteY117" fmla="*/ 414981 h 5128844"/>
              <a:gd name="connsiteX118" fmla="*/ 5473699 w 6829425"/>
              <a:gd name="connsiteY118" fmla="*/ 647392 h 5128844"/>
              <a:gd name="connsiteX119" fmla="*/ 5241288 w 6829425"/>
              <a:gd name="connsiteY119" fmla="*/ 414981 h 5128844"/>
              <a:gd name="connsiteX120" fmla="*/ 5473699 w 6829425"/>
              <a:gd name="connsiteY120" fmla="*/ 182570 h 5128844"/>
              <a:gd name="connsiteX121" fmla="*/ 2272746 w 6829425"/>
              <a:gd name="connsiteY121" fmla="*/ 0 h 5128844"/>
              <a:gd name="connsiteX122" fmla="*/ 2674993 w 6829425"/>
              <a:gd name="connsiteY122" fmla="*/ 402247 h 5128844"/>
              <a:gd name="connsiteX123" fmla="*/ 2272746 w 6829425"/>
              <a:gd name="connsiteY123" fmla="*/ 804495 h 5128844"/>
              <a:gd name="connsiteX124" fmla="*/ 1870499 w 6829425"/>
              <a:gd name="connsiteY124" fmla="*/ 402247 h 5128844"/>
              <a:gd name="connsiteX125" fmla="*/ 2272746 w 6829425"/>
              <a:gd name="connsiteY125" fmla="*/ 0 h 512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829425" h="5128844">
                <a:moveTo>
                  <a:pt x="3726472" y="4542460"/>
                </a:moveTo>
                <a:cubicBezTo>
                  <a:pt x="3888398" y="4542460"/>
                  <a:pt x="4019665" y="4673727"/>
                  <a:pt x="4019665" y="4835652"/>
                </a:cubicBezTo>
                <a:cubicBezTo>
                  <a:pt x="4019665" y="4997577"/>
                  <a:pt x="3888398" y="5128844"/>
                  <a:pt x="3726472" y="5128844"/>
                </a:cubicBezTo>
                <a:cubicBezTo>
                  <a:pt x="3564547" y="5128844"/>
                  <a:pt x="3433280" y="4997577"/>
                  <a:pt x="3433280" y="4835652"/>
                </a:cubicBezTo>
                <a:cubicBezTo>
                  <a:pt x="3433280" y="4673727"/>
                  <a:pt x="3564547" y="4542460"/>
                  <a:pt x="3726472" y="4542460"/>
                </a:cubicBezTo>
                <a:close/>
                <a:moveTo>
                  <a:pt x="3218828" y="4488421"/>
                </a:moveTo>
                <a:cubicBezTo>
                  <a:pt x="3294026" y="4488421"/>
                  <a:pt x="3354986" y="4549381"/>
                  <a:pt x="3354986" y="4624579"/>
                </a:cubicBezTo>
                <a:cubicBezTo>
                  <a:pt x="3354986" y="4699777"/>
                  <a:pt x="3294026" y="4760737"/>
                  <a:pt x="3218828" y="4760737"/>
                </a:cubicBezTo>
                <a:cubicBezTo>
                  <a:pt x="3143630" y="4760737"/>
                  <a:pt x="3082670" y="4699777"/>
                  <a:pt x="3082670" y="4624579"/>
                </a:cubicBezTo>
                <a:cubicBezTo>
                  <a:pt x="3082670" y="4549381"/>
                  <a:pt x="3143630" y="4488421"/>
                  <a:pt x="3218828" y="4488421"/>
                </a:cubicBezTo>
                <a:close/>
                <a:moveTo>
                  <a:pt x="4936360" y="4343397"/>
                </a:moveTo>
                <a:cubicBezTo>
                  <a:pt x="5063322" y="4343397"/>
                  <a:pt x="5166244" y="4446320"/>
                  <a:pt x="5166244" y="4573282"/>
                </a:cubicBezTo>
                <a:cubicBezTo>
                  <a:pt x="5166244" y="4700244"/>
                  <a:pt x="5063322" y="4803166"/>
                  <a:pt x="4936360" y="4803166"/>
                </a:cubicBezTo>
                <a:cubicBezTo>
                  <a:pt x="4809398" y="4803166"/>
                  <a:pt x="4706476" y="4700244"/>
                  <a:pt x="4706476" y="4573282"/>
                </a:cubicBezTo>
                <a:cubicBezTo>
                  <a:pt x="4706476" y="4446320"/>
                  <a:pt x="4809398" y="4343397"/>
                  <a:pt x="4936360" y="4343397"/>
                </a:cubicBezTo>
                <a:close/>
                <a:moveTo>
                  <a:pt x="6700294" y="250564"/>
                </a:moveTo>
                <a:cubicBezTo>
                  <a:pt x="6735698" y="250564"/>
                  <a:pt x="6769426" y="257740"/>
                  <a:pt x="6800102" y="270715"/>
                </a:cubicBezTo>
                <a:lnTo>
                  <a:pt x="6829425" y="286631"/>
                </a:lnTo>
                <a:lnTo>
                  <a:pt x="6829425" y="727330"/>
                </a:lnTo>
                <a:lnTo>
                  <a:pt x="6800102" y="743245"/>
                </a:lnTo>
                <a:cubicBezTo>
                  <a:pt x="6769426" y="756222"/>
                  <a:pt x="6735698" y="763396"/>
                  <a:pt x="6700294" y="763396"/>
                </a:cubicBezTo>
                <a:cubicBezTo>
                  <a:pt x="6558679" y="763396"/>
                  <a:pt x="6443878" y="648595"/>
                  <a:pt x="6443878" y="506980"/>
                </a:cubicBezTo>
                <a:cubicBezTo>
                  <a:pt x="6443878" y="365365"/>
                  <a:pt x="6558679" y="250564"/>
                  <a:pt x="6700294" y="250564"/>
                </a:cubicBezTo>
                <a:close/>
                <a:moveTo>
                  <a:pt x="3750086" y="229138"/>
                </a:moveTo>
                <a:cubicBezTo>
                  <a:pt x="3881679" y="229138"/>
                  <a:pt x="3988357" y="335816"/>
                  <a:pt x="3988357" y="467409"/>
                </a:cubicBezTo>
                <a:cubicBezTo>
                  <a:pt x="3988357" y="566104"/>
                  <a:pt x="3928351" y="650784"/>
                  <a:pt x="3842832" y="686955"/>
                </a:cubicBezTo>
                <a:lnTo>
                  <a:pt x="3837159" y="688716"/>
                </a:lnTo>
                <a:lnTo>
                  <a:pt x="3842199" y="698004"/>
                </a:lnTo>
                <a:cubicBezTo>
                  <a:pt x="3850230" y="716992"/>
                  <a:pt x="3856467" y="736925"/>
                  <a:pt x="3860696" y="757589"/>
                </a:cubicBezTo>
                <a:lnTo>
                  <a:pt x="3866452" y="814694"/>
                </a:lnTo>
                <a:lnTo>
                  <a:pt x="3876861" y="810593"/>
                </a:lnTo>
                <a:cubicBezTo>
                  <a:pt x="3915711" y="798509"/>
                  <a:pt x="3957018" y="791999"/>
                  <a:pt x="3999845" y="791999"/>
                </a:cubicBezTo>
                <a:cubicBezTo>
                  <a:pt x="4056948" y="791999"/>
                  <a:pt x="4111348" y="803572"/>
                  <a:pt x="4160828" y="824502"/>
                </a:cubicBezTo>
                <a:lnTo>
                  <a:pt x="4229022" y="861516"/>
                </a:lnTo>
                <a:lnTo>
                  <a:pt x="4242910" y="835931"/>
                </a:lnTo>
                <a:cubicBezTo>
                  <a:pt x="4340948" y="690815"/>
                  <a:pt x="4506974" y="595404"/>
                  <a:pt x="4695284" y="595404"/>
                </a:cubicBezTo>
                <a:cubicBezTo>
                  <a:pt x="4921257" y="595404"/>
                  <a:pt x="5115139" y="732794"/>
                  <a:pt x="5197957" y="928600"/>
                </a:cubicBezTo>
                <a:lnTo>
                  <a:pt x="5216322" y="987759"/>
                </a:lnTo>
                <a:lnTo>
                  <a:pt x="5363708" y="895775"/>
                </a:lnTo>
                <a:cubicBezTo>
                  <a:pt x="5589710" y="773004"/>
                  <a:pt x="5848703" y="703266"/>
                  <a:pt x="6123983" y="703266"/>
                </a:cubicBezTo>
                <a:cubicBezTo>
                  <a:pt x="6344208" y="703266"/>
                  <a:pt x="6554008" y="747898"/>
                  <a:pt x="6744832" y="828609"/>
                </a:cubicBezTo>
                <a:lnTo>
                  <a:pt x="6829425" y="869360"/>
                </a:lnTo>
                <a:lnTo>
                  <a:pt x="6829425" y="4518631"/>
                </a:lnTo>
                <a:lnTo>
                  <a:pt x="6744119" y="4545112"/>
                </a:lnTo>
                <a:cubicBezTo>
                  <a:pt x="6712282" y="4551626"/>
                  <a:pt x="6679319" y="4555047"/>
                  <a:pt x="6645556" y="4555047"/>
                </a:cubicBezTo>
                <a:cubicBezTo>
                  <a:pt x="6578031" y="4555047"/>
                  <a:pt x="6513702" y="4541363"/>
                  <a:pt x="6455192" y="4516615"/>
                </a:cubicBezTo>
                <a:lnTo>
                  <a:pt x="6390928" y="4481734"/>
                </a:lnTo>
                <a:lnTo>
                  <a:pt x="6378222" y="4544666"/>
                </a:lnTo>
                <a:cubicBezTo>
                  <a:pt x="6351594" y="4607627"/>
                  <a:pt x="6289250" y="4651804"/>
                  <a:pt x="6216590" y="4651804"/>
                </a:cubicBezTo>
                <a:cubicBezTo>
                  <a:pt x="6119709" y="4651804"/>
                  <a:pt x="6041171" y="4573267"/>
                  <a:pt x="6041171" y="4476386"/>
                </a:cubicBezTo>
                <a:cubicBezTo>
                  <a:pt x="6041171" y="4379505"/>
                  <a:pt x="6119709" y="4300967"/>
                  <a:pt x="6216590" y="4300967"/>
                </a:cubicBezTo>
                <a:lnTo>
                  <a:pt x="6219294" y="4301240"/>
                </a:lnTo>
                <a:lnTo>
                  <a:pt x="6194929" y="4256352"/>
                </a:lnTo>
                <a:lnTo>
                  <a:pt x="6168198" y="4170240"/>
                </a:lnTo>
                <a:lnTo>
                  <a:pt x="6119842" y="4155230"/>
                </a:lnTo>
                <a:cubicBezTo>
                  <a:pt x="6071478" y="4134773"/>
                  <a:pt x="6027925" y="4105174"/>
                  <a:pt x="5991348" y="4068596"/>
                </a:cubicBezTo>
                <a:lnTo>
                  <a:pt x="5989900" y="4066841"/>
                </a:lnTo>
                <a:lnTo>
                  <a:pt x="5989536" y="4068069"/>
                </a:lnTo>
                <a:cubicBezTo>
                  <a:pt x="5917069" y="4251844"/>
                  <a:pt x="5737921" y="4381886"/>
                  <a:pt x="5528400" y="4381886"/>
                </a:cubicBezTo>
                <a:cubicBezTo>
                  <a:pt x="5357362" y="4381886"/>
                  <a:pt x="5206565" y="4295227"/>
                  <a:pt x="5117520" y="4163422"/>
                </a:cubicBezTo>
                <a:lnTo>
                  <a:pt x="5084312" y="4102242"/>
                </a:lnTo>
                <a:lnTo>
                  <a:pt x="5072291" y="4114553"/>
                </a:lnTo>
                <a:cubicBezTo>
                  <a:pt x="4789039" y="4371997"/>
                  <a:pt x="4412766" y="4528906"/>
                  <a:pt x="3999845" y="4528906"/>
                </a:cubicBezTo>
                <a:cubicBezTo>
                  <a:pt x="3724565" y="4528906"/>
                  <a:pt x="3465572" y="4459170"/>
                  <a:pt x="3239570" y="4336398"/>
                </a:cubicBezTo>
                <a:lnTo>
                  <a:pt x="3139499" y="4275602"/>
                </a:lnTo>
                <a:lnTo>
                  <a:pt x="3053110" y="4380308"/>
                </a:lnTo>
                <a:cubicBezTo>
                  <a:pt x="2907987" y="4525431"/>
                  <a:pt x="2707502" y="4615191"/>
                  <a:pt x="2486051" y="4615191"/>
                </a:cubicBezTo>
                <a:cubicBezTo>
                  <a:pt x="2153876" y="4615191"/>
                  <a:pt x="1868870" y="4413229"/>
                  <a:pt x="1747128" y="4125400"/>
                </a:cubicBezTo>
                <a:lnTo>
                  <a:pt x="1729554" y="4068784"/>
                </a:lnTo>
                <a:lnTo>
                  <a:pt x="1669318" y="4113828"/>
                </a:lnTo>
                <a:lnTo>
                  <a:pt x="1640962" y="4130126"/>
                </a:lnTo>
                <a:lnTo>
                  <a:pt x="1641420" y="4134667"/>
                </a:lnTo>
                <a:cubicBezTo>
                  <a:pt x="1641420" y="4188603"/>
                  <a:pt x="1630489" y="4239985"/>
                  <a:pt x="1610722" y="4286720"/>
                </a:cubicBezTo>
                <a:lnTo>
                  <a:pt x="1577471" y="4347980"/>
                </a:lnTo>
                <a:lnTo>
                  <a:pt x="1583186" y="4354908"/>
                </a:lnTo>
                <a:cubicBezTo>
                  <a:pt x="1615840" y="4403242"/>
                  <a:pt x="1634907" y="4461509"/>
                  <a:pt x="1634907" y="4524230"/>
                </a:cubicBezTo>
                <a:cubicBezTo>
                  <a:pt x="1634907" y="4691486"/>
                  <a:pt x="1499320" y="4827073"/>
                  <a:pt x="1332064" y="4827073"/>
                </a:cubicBezTo>
                <a:cubicBezTo>
                  <a:pt x="1164808" y="4827073"/>
                  <a:pt x="1029221" y="4691486"/>
                  <a:pt x="1029221" y="4524230"/>
                </a:cubicBezTo>
                <a:cubicBezTo>
                  <a:pt x="1029221" y="4503323"/>
                  <a:pt x="1031339" y="4482911"/>
                  <a:pt x="1035374" y="4463197"/>
                </a:cubicBezTo>
                <a:lnTo>
                  <a:pt x="1036134" y="4460746"/>
                </a:lnTo>
                <a:lnTo>
                  <a:pt x="1032379" y="4458587"/>
                </a:lnTo>
                <a:cubicBezTo>
                  <a:pt x="970033" y="4416467"/>
                  <a:pt x="920501" y="4356822"/>
                  <a:pt x="890850" y="4286720"/>
                </a:cubicBezTo>
                <a:lnTo>
                  <a:pt x="888796" y="4280104"/>
                </a:lnTo>
                <a:lnTo>
                  <a:pt x="854906" y="4274932"/>
                </a:lnTo>
                <a:cubicBezTo>
                  <a:pt x="367012" y="4175094"/>
                  <a:pt x="0" y="3743406"/>
                  <a:pt x="0" y="3225997"/>
                </a:cubicBezTo>
                <a:cubicBezTo>
                  <a:pt x="0" y="2856420"/>
                  <a:pt x="187251" y="2530577"/>
                  <a:pt x="472056" y="2338167"/>
                </a:cubicBezTo>
                <a:lnTo>
                  <a:pt x="513004" y="2313290"/>
                </a:lnTo>
                <a:lnTo>
                  <a:pt x="440228" y="2225084"/>
                </a:lnTo>
                <a:cubicBezTo>
                  <a:pt x="344201" y="2082946"/>
                  <a:pt x="288130" y="1911595"/>
                  <a:pt x="288130" y="1727148"/>
                </a:cubicBezTo>
                <a:cubicBezTo>
                  <a:pt x="288130" y="1419738"/>
                  <a:pt x="443884" y="1148705"/>
                  <a:pt x="680782" y="988660"/>
                </a:cubicBezTo>
                <a:lnTo>
                  <a:pt x="686692" y="985069"/>
                </a:lnTo>
                <a:lnTo>
                  <a:pt x="641768" y="948003"/>
                </a:lnTo>
                <a:cubicBezTo>
                  <a:pt x="575730" y="881965"/>
                  <a:pt x="534885" y="790735"/>
                  <a:pt x="534885" y="689965"/>
                </a:cubicBezTo>
                <a:cubicBezTo>
                  <a:pt x="534885" y="488425"/>
                  <a:pt x="698266" y="325044"/>
                  <a:pt x="899806" y="325044"/>
                </a:cubicBezTo>
                <a:cubicBezTo>
                  <a:pt x="1101346" y="325044"/>
                  <a:pt x="1264727" y="488425"/>
                  <a:pt x="1264727" y="689965"/>
                </a:cubicBezTo>
                <a:cubicBezTo>
                  <a:pt x="1264727" y="740350"/>
                  <a:pt x="1254516" y="788350"/>
                  <a:pt x="1236049" y="832009"/>
                </a:cubicBezTo>
                <a:lnTo>
                  <a:pt x="1231762" y="839907"/>
                </a:lnTo>
                <a:lnTo>
                  <a:pt x="1292146" y="843716"/>
                </a:lnTo>
                <a:cubicBezTo>
                  <a:pt x="1403577" y="857881"/>
                  <a:pt x="1508582" y="892637"/>
                  <a:pt x="1603225" y="944050"/>
                </a:cubicBezTo>
                <a:lnTo>
                  <a:pt x="1625912" y="957832"/>
                </a:lnTo>
                <a:lnTo>
                  <a:pt x="1633161" y="921926"/>
                </a:lnTo>
                <a:cubicBezTo>
                  <a:pt x="1664157" y="848645"/>
                  <a:pt x="1736718" y="797226"/>
                  <a:pt x="1821290" y="797226"/>
                </a:cubicBezTo>
                <a:cubicBezTo>
                  <a:pt x="1934053" y="797226"/>
                  <a:pt x="2025464" y="888638"/>
                  <a:pt x="2025464" y="1001400"/>
                </a:cubicBezTo>
                <a:cubicBezTo>
                  <a:pt x="2025464" y="1085972"/>
                  <a:pt x="1974045" y="1158533"/>
                  <a:pt x="1900764" y="1189528"/>
                </a:cubicBezTo>
                <a:lnTo>
                  <a:pt x="1887789" y="1193556"/>
                </a:lnTo>
                <a:lnTo>
                  <a:pt x="1917208" y="1229212"/>
                </a:lnTo>
                <a:lnTo>
                  <a:pt x="1986881" y="1357574"/>
                </a:lnTo>
                <a:lnTo>
                  <a:pt x="2055529" y="1242991"/>
                </a:lnTo>
                <a:cubicBezTo>
                  <a:pt x="2249627" y="970050"/>
                  <a:pt x="2568469" y="792000"/>
                  <a:pt x="2928896" y="792000"/>
                </a:cubicBezTo>
                <a:cubicBezTo>
                  <a:pt x="2986656" y="792000"/>
                  <a:pt x="3043349" y="796573"/>
                  <a:pt x="3098632" y="805376"/>
                </a:cubicBezTo>
                <a:lnTo>
                  <a:pt x="3233923" y="837890"/>
                </a:lnTo>
                <a:lnTo>
                  <a:pt x="3232277" y="821563"/>
                </a:lnTo>
                <a:cubicBezTo>
                  <a:pt x="3232277" y="668163"/>
                  <a:pt x="3341088" y="540178"/>
                  <a:pt x="3485737" y="510578"/>
                </a:cubicBezTo>
                <a:lnTo>
                  <a:pt x="3515861" y="507541"/>
                </a:lnTo>
                <a:lnTo>
                  <a:pt x="3511815" y="467409"/>
                </a:lnTo>
                <a:cubicBezTo>
                  <a:pt x="3511815" y="335816"/>
                  <a:pt x="3618493" y="229138"/>
                  <a:pt x="3750086" y="229138"/>
                </a:cubicBezTo>
                <a:close/>
                <a:moveTo>
                  <a:pt x="5473699" y="182570"/>
                </a:moveTo>
                <a:cubicBezTo>
                  <a:pt x="5602056" y="182570"/>
                  <a:pt x="5706110" y="286624"/>
                  <a:pt x="5706110" y="414981"/>
                </a:cubicBezTo>
                <a:cubicBezTo>
                  <a:pt x="5706110" y="543338"/>
                  <a:pt x="5602056" y="647392"/>
                  <a:pt x="5473699" y="647392"/>
                </a:cubicBezTo>
                <a:cubicBezTo>
                  <a:pt x="5345342" y="647392"/>
                  <a:pt x="5241288" y="543338"/>
                  <a:pt x="5241288" y="414981"/>
                </a:cubicBezTo>
                <a:cubicBezTo>
                  <a:pt x="5241288" y="286624"/>
                  <a:pt x="5345342" y="182570"/>
                  <a:pt x="5473699" y="182570"/>
                </a:cubicBezTo>
                <a:close/>
                <a:moveTo>
                  <a:pt x="2272746" y="0"/>
                </a:moveTo>
                <a:cubicBezTo>
                  <a:pt x="2494901" y="0"/>
                  <a:pt x="2674993" y="180092"/>
                  <a:pt x="2674993" y="402247"/>
                </a:cubicBezTo>
                <a:cubicBezTo>
                  <a:pt x="2674993" y="624402"/>
                  <a:pt x="2494901" y="804495"/>
                  <a:pt x="2272746" y="804495"/>
                </a:cubicBezTo>
                <a:cubicBezTo>
                  <a:pt x="2050591" y="804495"/>
                  <a:pt x="1870499" y="624402"/>
                  <a:pt x="1870499" y="402247"/>
                </a:cubicBezTo>
                <a:cubicBezTo>
                  <a:pt x="1870499" y="180092"/>
                  <a:pt x="2050591" y="0"/>
                  <a:pt x="227274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7767448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C86D0D7-97A4-4FF4-AF10-D4323EA532AB}"/>
              </a:ext>
            </a:extLst>
          </p:cNvPr>
          <p:cNvSpPr>
            <a:spLocks noGrp="1"/>
          </p:cNvSpPr>
          <p:nvPr>
            <p:ph type="pic" sz="quarter" idx="10"/>
          </p:nvPr>
        </p:nvSpPr>
        <p:spPr>
          <a:xfrm>
            <a:off x="-553549" y="1000912"/>
            <a:ext cx="6868624" cy="4856176"/>
          </a:xfrm>
          <a:custGeom>
            <a:avLst/>
            <a:gdLst>
              <a:gd name="connsiteX0" fmla="*/ 4105787 w 7760192"/>
              <a:gd name="connsiteY0" fmla="*/ 3016 h 5486522"/>
              <a:gd name="connsiteX1" fmla="*/ 5016028 w 7760192"/>
              <a:gd name="connsiteY1" fmla="*/ 693513 h 5486522"/>
              <a:gd name="connsiteX2" fmla="*/ 5026633 w 7760192"/>
              <a:gd name="connsiteY2" fmla="*/ 764594 h 5486522"/>
              <a:gd name="connsiteX3" fmla="*/ 5070886 w 7760192"/>
              <a:gd name="connsiteY3" fmla="*/ 730665 h 5486522"/>
              <a:gd name="connsiteX4" fmla="*/ 6081852 w 7760192"/>
              <a:gd name="connsiteY4" fmla="*/ 317812 h 5486522"/>
              <a:gd name="connsiteX5" fmla="*/ 6801519 w 7760192"/>
              <a:gd name="connsiteY5" fmla="*/ 716121 h 5486522"/>
              <a:gd name="connsiteX6" fmla="*/ 6837986 w 7760192"/>
              <a:gd name="connsiteY6" fmla="*/ 769791 h 5486522"/>
              <a:gd name="connsiteX7" fmla="*/ 6897218 w 7760192"/>
              <a:gd name="connsiteY7" fmla="*/ 748888 h 5486522"/>
              <a:gd name="connsiteX8" fmla="*/ 6969765 w 7760192"/>
              <a:gd name="connsiteY8" fmla="*/ 735956 h 5486522"/>
              <a:gd name="connsiteX9" fmla="*/ 7619334 w 7760192"/>
              <a:gd name="connsiteY9" fmla="*/ 1371483 h 5486522"/>
              <a:gd name="connsiteX10" fmla="*/ 7369897 w 7760192"/>
              <a:gd name="connsiteY10" fmla="*/ 2394968 h 5486522"/>
              <a:gd name="connsiteX11" fmla="*/ 7338035 w 7760192"/>
              <a:gd name="connsiteY11" fmla="*/ 2399758 h 5486522"/>
              <a:gd name="connsiteX12" fmla="*/ 7339262 w 7760192"/>
              <a:gd name="connsiteY12" fmla="*/ 2409172 h 5486522"/>
              <a:gd name="connsiteX13" fmla="*/ 7337301 w 7760192"/>
              <a:gd name="connsiteY13" fmla="*/ 3030896 h 5486522"/>
              <a:gd name="connsiteX14" fmla="*/ 7305611 w 7760192"/>
              <a:gd name="connsiteY14" fmla="*/ 3194953 h 5486522"/>
              <a:gd name="connsiteX15" fmla="*/ 7322114 w 7760192"/>
              <a:gd name="connsiteY15" fmla="*/ 3229168 h 5486522"/>
              <a:gd name="connsiteX16" fmla="*/ 7469702 w 7760192"/>
              <a:gd name="connsiteY16" fmla="*/ 3858409 h 5486522"/>
              <a:gd name="connsiteX17" fmla="*/ 6130742 w 7760192"/>
              <a:gd name="connsiteY17" fmla="*/ 4837582 h 5486522"/>
              <a:gd name="connsiteX18" fmla="*/ 5951630 w 7760192"/>
              <a:gd name="connsiteY18" fmla="*/ 4752380 h 5486522"/>
              <a:gd name="connsiteX19" fmla="*/ 5887755 w 7760192"/>
              <a:gd name="connsiteY19" fmla="*/ 4716678 h 5486522"/>
              <a:gd name="connsiteX20" fmla="*/ 5886437 w 7760192"/>
              <a:gd name="connsiteY20" fmla="*/ 4723703 h 5486522"/>
              <a:gd name="connsiteX21" fmla="*/ 3888567 w 7760192"/>
              <a:gd name="connsiteY21" fmla="*/ 5304872 h 5486522"/>
              <a:gd name="connsiteX22" fmla="*/ 2532646 w 7760192"/>
              <a:gd name="connsiteY22" fmla="*/ 4653185 h 5486522"/>
              <a:gd name="connsiteX23" fmla="*/ 2532028 w 7760192"/>
              <a:gd name="connsiteY23" fmla="*/ 4652302 h 5486522"/>
              <a:gd name="connsiteX24" fmla="*/ 2510390 w 7760192"/>
              <a:gd name="connsiteY24" fmla="*/ 4758472 h 5486522"/>
              <a:gd name="connsiteX25" fmla="*/ 1273903 w 7760192"/>
              <a:gd name="connsiteY25" fmla="*/ 5112714 h 5486522"/>
              <a:gd name="connsiteX26" fmla="*/ 876655 w 7760192"/>
              <a:gd name="connsiteY26" fmla="*/ 4432331 h 5486522"/>
              <a:gd name="connsiteX27" fmla="*/ 880077 w 7760192"/>
              <a:gd name="connsiteY27" fmla="*/ 4407262 h 5486522"/>
              <a:gd name="connsiteX28" fmla="*/ 708988 w 7760192"/>
              <a:gd name="connsiteY28" fmla="*/ 4362749 h 5486522"/>
              <a:gd name="connsiteX29" fmla="*/ 186211 w 7760192"/>
              <a:gd name="connsiteY29" fmla="*/ 2036574 h 5486522"/>
              <a:gd name="connsiteX30" fmla="*/ 2460508 w 7760192"/>
              <a:gd name="connsiteY30" fmla="*/ 593629 h 5486522"/>
              <a:gd name="connsiteX31" fmla="*/ 2510109 w 7760192"/>
              <a:gd name="connsiteY31" fmla="*/ 627534 h 5486522"/>
              <a:gd name="connsiteX32" fmla="*/ 2547873 w 7760192"/>
              <a:gd name="connsiteY32" fmla="*/ 597530 h 5486522"/>
              <a:gd name="connsiteX33" fmla="*/ 3200245 w 7760192"/>
              <a:gd name="connsiteY33" fmla="*/ 248873 h 5486522"/>
              <a:gd name="connsiteX34" fmla="*/ 4105787 w 7760192"/>
              <a:gd name="connsiteY34" fmla="*/ 3016 h 54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60192" h="5486522">
                <a:moveTo>
                  <a:pt x="4105787" y="3016"/>
                </a:moveTo>
                <a:cubicBezTo>
                  <a:pt x="4609329" y="-29485"/>
                  <a:pt x="4912624" y="200775"/>
                  <a:pt x="5016028" y="693513"/>
                </a:cubicBezTo>
                <a:lnTo>
                  <a:pt x="5026633" y="764594"/>
                </a:lnTo>
                <a:lnTo>
                  <a:pt x="5070886" y="730665"/>
                </a:lnTo>
                <a:cubicBezTo>
                  <a:pt x="5453902" y="454261"/>
                  <a:pt x="5790868" y="316677"/>
                  <a:pt x="6081852" y="317812"/>
                </a:cubicBezTo>
                <a:cubicBezTo>
                  <a:pt x="6365375" y="318918"/>
                  <a:pt x="6605244" y="451720"/>
                  <a:pt x="6801519" y="716121"/>
                </a:cubicBezTo>
                <a:lnTo>
                  <a:pt x="6837986" y="769791"/>
                </a:lnTo>
                <a:lnTo>
                  <a:pt x="6897218" y="748888"/>
                </a:lnTo>
                <a:cubicBezTo>
                  <a:pt x="6921676" y="742368"/>
                  <a:pt x="6945859" y="738057"/>
                  <a:pt x="6969765" y="735956"/>
                </a:cubicBezTo>
                <a:cubicBezTo>
                  <a:pt x="7215661" y="714333"/>
                  <a:pt x="7432334" y="926365"/>
                  <a:pt x="7619334" y="1371483"/>
                </a:cubicBezTo>
                <a:cubicBezTo>
                  <a:pt x="7869620" y="1966171"/>
                  <a:pt x="7786295" y="2307108"/>
                  <a:pt x="7369897" y="2394968"/>
                </a:cubicBezTo>
                <a:lnTo>
                  <a:pt x="7338035" y="2399758"/>
                </a:lnTo>
                <a:lnTo>
                  <a:pt x="7339262" y="2409172"/>
                </a:lnTo>
                <a:cubicBezTo>
                  <a:pt x="7362890" y="2643612"/>
                  <a:pt x="7362232" y="2850858"/>
                  <a:pt x="7337301" y="3030896"/>
                </a:cubicBezTo>
                <a:lnTo>
                  <a:pt x="7305611" y="3194953"/>
                </a:lnTo>
                <a:lnTo>
                  <a:pt x="7322114" y="3229168"/>
                </a:lnTo>
                <a:cubicBezTo>
                  <a:pt x="7392635" y="3390775"/>
                  <a:pt x="7441842" y="3600524"/>
                  <a:pt x="7469702" y="3858409"/>
                </a:cubicBezTo>
                <a:cubicBezTo>
                  <a:pt x="7591176" y="4959091"/>
                  <a:pt x="7143120" y="5285234"/>
                  <a:pt x="6130742" y="4837582"/>
                </a:cubicBezTo>
                <a:cubicBezTo>
                  <a:pt x="6067305" y="4809580"/>
                  <a:pt x="6007602" y="4781179"/>
                  <a:pt x="5951630" y="4752380"/>
                </a:cubicBezTo>
                <a:lnTo>
                  <a:pt x="5887755" y="4716678"/>
                </a:lnTo>
                <a:lnTo>
                  <a:pt x="5886437" y="4723703"/>
                </a:lnTo>
                <a:cubicBezTo>
                  <a:pt x="5715024" y="5379443"/>
                  <a:pt x="5048881" y="5573526"/>
                  <a:pt x="3888567" y="5304872"/>
                </a:cubicBezTo>
                <a:cubicBezTo>
                  <a:pt x="3224788" y="5152793"/>
                  <a:pt x="2772884" y="4935429"/>
                  <a:pt x="2532646" y="4653185"/>
                </a:cubicBezTo>
                <a:lnTo>
                  <a:pt x="2532028" y="4652302"/>
                </a:lnTo>
                <a:lnTo>
                  <a:pt x="2510390" y="4758472"/>
                </a:lnTo>
                <a:cubicBezTo>
                  <a:pt x="2304213" y="5592003"/>
                  <a:pt x="1890854" y="5709438"/>
                  <a:pt x="1273903" y="5112714"/>
                </a:cubicBezTo>
                <a:cubicBezTo>
                  <a:pt x="1003201" y="4851223"/>
                  <a:pt x="870836" y="4624456"/>
                  <a:pt x="876655" y="4432331"/>
                </a:cubicBezTo>
                <a:lnTo>
                  <a:pt x="880077" y="4407262"/>
                </a:lnTo>
                <a:lnTo>
                  <a:pt x="708988" y="4362749"/>
                </a:lnTo>
                <a:cubicBezTo>
                  <a:pt x="-5901" y="4115835"/>
                  <a:pt x="-180160" y="3339553"/>
                  <a:pt x="186211" y="2036574"/>
                </a:cubicBezTo>
                <a:cubicBezTo>
                  <a:pt x="648058" y="389974"/>
                  <a:pt x="1406157" y="-90115"/>
                  <a:pt x="2460508" y="593629"/>
                </a:cubicBezTo>
                <a:lnTo>
                  <a:pt x="2510109" y="627534"/>
                </a:lnTo>
                <a:lnTo>
                  <a:pt x="2547873" y="597530"/>
                </a:lnTo>
                <a:cubicBezTo>
                  <a:pt x="2719354" y="475429"/>
                  <a:pt x="2936822" y="359201"/>
                  <a:pt x="3200245" y="248873"/>
                </a:cubicBezTo>
                <a:cubicBezTo>
                  <a:pt x="3552183" y="101207"/>
                  <a:pt x="3854016" y="19266"/>
                  <a:pt x="4105787" y="3016"/>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
        <p:nvSpPr>
          <p:cNvPr id="18" name="Freeform 5">
            <a:extLst>
              <a:ext uri="{FF2B5EF4-FFF2-40B4-BE49-F238E27FC236}">
                <a16:creationId xmlns:a16="http://schemas.microsoft.com/office/drawing/2014/main" id="{531B659F-6702-4790-97B8-EABA180B70D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9" name="Slide Number Placeholder 5">
            <a:extLst>
              <a:ext uri="{FF2B5EF4-FFF2-40B4-BE49-F238E27FC236}">
                <a16:creationId xmlns:a16="http://schemas.microsoft.com/office/drawing/2014/main" id="{DCC85E21-7755-4B3A-9C19-67CBAC0E1E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0" name="TextBox 19">
            <a:extLst>
              <a:ext uri="{FF2B5EF4-FFF2-40B4-BE49-F238E27FC236}">
                <a16:creationId xmlns:a16="http://schemas.microsoft.com/office/drawing/2014/main" id="{1F5179BA-2AAC-4826-954B-B917E229F2E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96507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550A75F3-4E18-4B86-9618-BAEBCBEB528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8D3F18D1-B4F5-4BEB-9E75-CADC29F16D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3C4AD1C1-5C8B-4F74-9EA6-7A2C76F3DBC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0">
            <a:extLst>
              <a:ext uri="{FF2B5EF4-FFF2-40B4-BE49-F238E27FC236}">
                <a16:creationId xmlns:a16="http://schemas.microsoft.com/office/drawing/2014/main" id="{E9F2D94D-C253-46C1-928E-41B6CC25AF03}"/>
              </a:ext>
            </a:extLst>
          </p:cNvPr>
          <p:cNvSpPr>
            <a:spLocks noGrp="1"/>
          </p:cNvSpPr>
          <p:nvPr>
            <p:ph type="pic" sz="quarter" idx="19"/>
          </p:nvPr>
        </p:nvSpPr>
        <p:spPr>
          <a:xfrm>
            <a:off x="-421" y="1"/>
            <a:ext cx="6426928" cy="5916681"/>
          </a:xfrm>
          <a:custGeom>
            <a:avLst/>
            <a:gdLst>
              <a:gd name="connsiteX0" fmla="*/ 5791469 w 6426928"/>
              <a:gd name="connsiteY0" fmla="*/ 1915699 h 5916681"/>
              <a:gd name="connsiteX1" fmla="*/ 6151397 w 6426928"/>
              <a:gd name="connsiteY1" fmla="*/ 2021879 h 5916681"/>
              <a:gd name="connsiteX2" fmla="*/ 6086697 w 6426928"/>
              <a:gd name="connsiteY2" fmla="*/ 4279872 h 5916681"/>
              <a:gd name="connsiteX3" fmla="*/ 4861500 w 6426928"/>
              <a:gd name="connsiteY3" fmla="*/ 5616442 h 5916681"/>
              <a:gd name="connsiteX4" fmla="*/ 2528921 w 6426928"/>
              <a:gd name="connsiteY4" fmla="*/ 5448408 h 5916681"/>
              <a:gd name="connsiteX5" fmla="*/ 2811600 w 6426928"/>
              <a:gd name="connsiteY5" fmla="*/ 2987205 h 5916681"/>
              <a:gd name="connsiteX6" fmla="*/ 4743723 w 6426928"/>
              <a:gd name="connsiteY6" fmla="*/ 2435352 h 5916681"/>
              <a:gd name="connsiteX7" fmla="*/ 5791469 w 6426928"/>
              <a:gd name="connsiteY7" fmla="*/ 1915699 h 5916681"/>
              <a:gd name="connsiteX8" fmla="*/ 0 w 6426928"/>
              <a:gd name="connsiteY8" fmla="*/ 0 h 5916681"/>
              <a:gd name="connsiteX9" fmla="*/ 5830533 w 6426928"/>
              <a:gd name="connsiteY9" fmla="*/ 0 h 5916681"/>
              <a:gd name="connsiteX10" fmla="*/ 5908368 w 6426928"/>
              <a:gd name="connsiteY10" fmla="*/ 104403 h 5916681"/>
              <a:gd name="connsiteX11" fmla="*/ 5312473 w 6426928"/>
              <a:gd name="connsiteY11" fmla="*/ 1838197 h 5916681"/>
              <a:gd name="connsiteX12" fmla="*/ 2540311 w 6426928"/>
              <a:gd name="connsiteY12" fmla="*/ 2676443 h 5916681"/>
              <a:gd name="connsiteX13" fmla="*/ 1740705 w 6426928"/>
              <a:gd name="connsiteY13" fmla="*/ 5000375 h 5916681"/>
              <a:gd name="connsiteX14" fmla="*/ 9849 w 6426928"/>
              <a:gd name="connsiteY14" fmla="*/ 5911250 h 5916681"/>
              <a:gd name="connsiteX15" fmla="*/ 0 w 6426928"/>
              <a:gd name="connsiteY15" fmla="*/ 5909405 h 591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6928" h="5916681">
                <a:moveTo>
                  <a:pt x="5791469" y="1915699"/>
                </a:moveTo>
                <a:cubicBezTo>
                  <a:pt x="5904201" y="1905972"/>
                  <a:pt x="6022059" y="1934087"/>
                  <a:pt x="6151397" y="2021879"/>
                </a:cubicBezTo>
                <a:cubicBezTo>
                  <a:pt x="6695981" y="2391734"/>
                  <a:pt x="6301645" y="3680689"/>
                  <a:pt x="6086697" y="4279872"/>
                </a:cubicBezTo>
                <a:cubicBezTo>
                  <a:pt x="5871750" y="4879056"/>
                  <a:pt x="5454448" y="5421813"/>
                  <a:pt x="4861500" y="5616442"/>
                </a:cubicBezTo>
                <a:cubicBezTo>
                  <a:pt x="4268522" y="5811324"/>
                  <a:pt x="2870616" y="5886619"/>
                  <a:pt x="2528921" y="5448408"/>
                </a:cubicBezTo>
                <a:cubicBezTo>
                  <a:pt x="2187225" y="5010197"/>
                  <a:pt x="2442543" y="3489519"/>
                  <a:pt x="2811600" y="2987205"/>
                </a:cubicBezTo>
                <a:cubicBezTo>
                  <a:pt x="3180627" y="2485145"/>
                  <a:pt x="4187080" y="2596324"/>
                  <a:pt x="4743723" y="2435352"/>
                </a:cubicBezTo>
                <a:cubicBezTo>
                  <a:pt x="5161205" y="2314623"/>
                  <a:pt x="5453271" y="1944877"/>
                  <a:pt x="5791469" y="1915699"/>
                </a:cubicBezTo>
                <a:close/>
                <a:moveTo>
                  <a:pt x="0" y="0"/>
                </a:moveTo>
                <a:lnTo>
                  <a:pt x="5830533" y="0"/>
                </a:lnTo>
                <a:lnTo>
                  <a:pt x="5908368" y="104403"/>
                </a:lnTo>
                <a:cubicBezTo>
                  <a:pt x="6434247" y="873495"/>
                  <a:pt x="6000861" y="1300620"/>
                  <a:pt x="5312473" y="1838197"/>
                </a:cubicBezTo>
                <a:cubicBezTo>
                  <a:pt x="4546807" y="2435958"/>
                  <a:pt x="3135545" y="2149414"/>
                  <a:pt x="2540311" y="2676443"/>
                </a:cubicBezTo>
                <a:cubicBezTo>
                  <a:pt x="1945077" y="3203473"/>
                  <a:pt x="2232293" y="4516771"/>
                  <a:pt x="1740705" y="5000375"/>
                </a:cubicBezTo>
                <a:cubicBezTo>
                  <a:pt x="1372014" y="5363078"/>
                  <a:pt x="550055" y="5980968"/>
                  <a:pt x="9849" y="5911250"/>
                </a:cubicBezTo>
                <a:lnTo>
                  <a:pt x="0" y="5909405"/>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10407025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8D20A06E-94C6-4B22-A416-CFAD220AE0AD}"/>
              </a:ext>
            </a:extLst>
          </p:cNvPr>
          <p:cNvSpPr>
            <a:spLocks/>
          </p:cNvSpPr>
          <p:nvPr userDrawn="1"/>
        </p:nvSpPr>
        <p:spPr bwMode="auto">
          <a:xfrm rot="5794925">
            <a:off x="6480670" y="3128821"/>
            <a:ext cx="3047960" cy="306269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11" name="Freeform 13">
            <a:extLst>
              <a:ext uri="{FF2B5EF4-FFF2-40B4-BE49-F238E27FC236}">
                <a16:creationId xmlns:a16="http://schemas.microsoft.com/office/drawing/2014/main" id="{E16BCBD8-AC4C-41E3-8756-3B8D895652E2}"/>
              </a:ext>
            </a:extLst>
          </p:cNvPr>
          <p:cNvSpPr>
            <a:spLocks/>
          </p:cNvSpPr>
          <p:nvPr userDrawn="1"/>
        </p:nvSpPr>
        <p:spPr bwMode="auto">
          <a:xfrm rot="4375491">
            <a:off x="5016692" y="283055"/>
            <a:ext cx="2376091" cy="238757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4" name="Picture Placeholder 6">
            <a:extLst>
              <a:ext uri="{FF2B5EF4-FFF2-40B4-BE49-F238E27FC236}">
                <a16:creationId xmlns:a16="http://schemas.microsoft.com/office/drawing/2014/main" id="{F422CA9F-3386-45F3-BA72-BFF0C759C4CB}"/>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9134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par>
                                <p:cTn id="23" presetID="31" presetClass="entr" presetSubtype="0"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1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6" grpId="0" animBg="1"/>
      <p:bldP spid="7"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DDCAF21-CDC7-415A-AA2C-6BE0BEC5860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7F77D506-CCFF-4F4A-B1EB-D58EDE5D8F95}"/>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1E5DB087-D1F1-4D14-86A4-7E07BBF40B4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13362960-07D1-4B7C-8E63-1F128B3B5638}"/>
              </a:ext>
            </a:extLst>
          </p:cNvPr>
          <p:cNvSpPr>
            <a:spLocks noGrp="1"/>
          </p:cNvSpPr>
          <p:nvPr>
            <p:ph type="pic" sz="quarter" idx="19"/>
          </p:nvPr>
        </p:nvSpPr>
        <p:spPr>
          <a:xfrm>
            <a:off x="2228854" y="1866900"/>
            <a:ext cx="4867272" cy="3124200"/>
          </a:xfrm>
          <a:custGeom>
            <a:avLst/>
            <a:gdLst>
              <a:gd name="connsiteX0" fmla="*/ 122094 w 4867272"/>
              <a:gd name="connsiteY0" fmla="*/ 0 h 3124200"/>
              <a:gd name="connsiteX1" fmla="*/ 4745178 w 4867272"/>
              <a:gd name="connsiteY1" fmla="*/ 0 h 3124200"/>
              <a:gd name="connsiteX2" fmla="*/ 4867272 w 4867272"/>
              <a:gd name="connsiteY2" fmla="*/ 122094 h 3124200"/>
              <a:gd name="connsiteX3" fmla="*/ 4867272 w 4867272"/>
              <a:gd name="connsiteY3" fmla="*/ 3002106 h 3124200"/>
              <a:gd name="connsiteX4" fmla="*/ 4745178 w 4867272"/>
              <a:gd name="connsiteY4" fmla="*/ 3124200 h 3124200"/>
              <a:gd name="connsiteX5" fmla="*/ 122094 w 4867272"/>
              <a:gd name="connsiteY5" fmla="*/ 3124200 h 3124200"/>
              <a:gd name="connsiteX6" fmla="*/ 0 w 4867272"/>
              <a:gd name="connsiteY6" fmla="*/ 3002106 h 3124200"/>
              <a:gd name="connsiteX7" fmla="*/ 0 w 4867272"/>
              <a:gd name="connsiteY7" fmla="*/ 122094 h 3124200"/>
              <a:gd name="connsiteX8" fmla="*/ 122094 w 4867272"/>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272" h="3124200">
                <a:moveTo>
                  <a:pt x="122094" y="0"/>
                </a:moveTo>
                <a:lnTo>
                  <a:pt x="4745178" y="0"/>
                </a:lnTo>
                <a:cubicBezTo>
                  <a:pt x="4812609" y="0"/>
                  <a:pt x="4867272" y="54663"/>
                  <a:pt x="4867272" y="122094"/>
                </a:cubicBezTo>
                <a:lnTo>
                  <a:pt x="4867272" y="3002106"/>
                </a:lnTo>
                <a:cubicBezTo>
                  <a:pt x="4867272" y="3069537"/>
                  <a:pt x="4812609" y="3124200"/>
                  <a:pt x="4745178" y="3124200"/>
                </a:cubicBezTo>
                <a:lnTo>
                  <a:pt x="122094" y="3124200"/>
                </a:lnTo>
                <a:cubicBezTo>
                  <a:pt x="54663" y="3124200"/>
                  <a:pt x="0" y="3069537"/>
                  <a:pt x="0" y="3002106"/>
                </a:cubicBezTo>
                <a:lnTo>
                  <a:pt x="0" y="122094"/>
                </a:lnTo>
                <a:cubicBezTo>
                  <a:pt x="0" y="54663"/>
                  <a:pt x="54663" y="0"/>
                  <a:pt x="122094"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8738589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5C865F-2B1C-4B25-A4C6-BBBAD850EDCF}"/>
              </a:ext>
            </a:extLst>
          </p:cNvPr>
          <p:cNvSpPr>
            <a:spLocks noGrp="1"/>
          </p:cNvSpPr>
          <p:nvPr>
            <p:ph type="pic" sz="quarter" idx="10"/>
          </p:nvPr>
        </p:nvSpPr>
        <p:spPr>
          <a:xfrm>
            <a:off x="6076950" y="1215832"/>
            <a:ext cx="3269651" cy="4426337"/>
          </a:xfrm>
          <a:custGeom>
            <a:avLst/>
            <a:gdLst>
              <a:gd name="connsiteX0" fmla="*/ 127778 w 3269651"/>
              <a:gd name="connsiteY0" fmla="*/ 0 h 4426337"/>
              <a:gd name="connsiteX1" fmla="*/ 3141873 w 3269651"/>
              <a:gd name="connsiteY1" fmla="*/ 0 h 4426337"/>
              <a:gd name="connsiteX2" fmla="*/ 3269651 w 3269651"/>
              <a:gd name="connsiteY2" fmla="*/ 127778 h 4426337"/>
              <a:gd name="connsiteX3" fmla="*/ 3269651 w 3269651"/>
              <a:gd name="connsiteY3" fmla="*/ 4298559 h 4426337"/>
              <a:gd name="connsiteX4" fmla="*/ 3141873 w 3269651"/>
              <a:gd name="connsiteY4" fmla="*/ 4426337 h 4426337"/>
              <a:gd name="connsiteX5" fmla="*/ 127778 w 3269651"/>
              <a:gd name="connsiteY5" fmla="*/ 4426337 h 4426337"/>
              <a:gd name="connsiteX6" fmla="*/ 0 w 3269651"/>
              <a:gd name="connsiteY6" fmla="*/ 4298559 h 4426337"/>
              <a:gd name="connsiteX7" fmla="*/ 0 w 3269651"/>
              <a:gd name="connsiteY7" fmla="*/ 127778 h 4426337"/>
              <a:gd name="connsiteX8" fmla="*/ 127778 w 3269651"/>
              <a:gd name="connsiteY8" fmla="*/ 0 h 44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651" h="4426337">
                <a:moveTo>
                  <a:pt x="127778" y="0"/>
                </a:moveTo>
                <a:lnTo>
                  <a:pt x="3141873" y="0"/>
                </a:lnTo>
                <a:cubicBezTo>
                  <a:pt x="3212443" y="0"/>
                  <a:pt x="3269651" y="57208"/>
                  <a:pt x="3269651" y="127778"/>
                </a:cubicBezTo>
                <a:lnTo>
                  <a:pt x="3269651" y="4298559"/>
                </a:lnTo>
                <a:cubicBezTo>
                  <a:pt x="3269651" y="4369129"/>
                  <a:pt x="3212443" y="4426337"/>
                  <a:pt x="3141873" y="4426337"/>
                </a:cubicBezTo>
                <a:lnTo>
                  <a:pt x="127778" y="4426337"/>
                </a:lnTo>
                <a:cubicBezTo>
                  <a:pt x="57208" y="4426337"/>
                  <a:pt x="0" y="4369129"/>
                  <a:pt x="0" y="4298559"/>
                </a:cubicBezTo>
                <a:lnTo>
                  <a:pt x="0" y="127778"/>
                </a:lnTo>
                <a:cubicBezTo>
                  <a:pt x="0" y="57208"/>
                  <a:pt x="57208" y="0"/>
                  <a:pt x="12777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520A1C13-995B-4F56-B1E3-85C081B139B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3B817001-EEA4-47C6-8A17-467E0819B72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35622936-80D1-4AAE-8C8B-D64249A6D2E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7821696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D44D9EE-4B24-44D8-AE11-BE4E07D137A1}"/>
              </a:ext>
            </a:extLst>
          </p:cNvPr>
          <p:cNvSpPr>
            <a:spLocks noGrp="1"/>
          </p:cNvSpPr>
          <p:nvPr>
            <p:ph type="pic" sz="quarter" idx="10"/>
          </p:nvPr>
        </p:nvSpPr>
        <p:spPr>
          <a:xfrm>
            <a:off x="545802" y="3211826"/>
            <a:ext cx="11231319" cy="4115479"/>
          </a:xfrm>
          <a:custGeom>
            <a:avLst/>
            <a:gdLst>
              <a:gd name="connsiteX0" fmla="*/ 10726113 w 11231319"/>
              <a:gd name="connsiteY0" fmla="*/ 244645 h 4115479"/>
              <a:gd name="connsiteX1" fmla="*/ 10846355 w 11231319"/>
              <a:gd name="connsiteY1" fmla="*/ 255389 h 4115479"/>
              <a:gd name="connsiteX2" fmla="*/ 11042027 w 11231319"/>
              <a:gd name="connsiteY2" fmla="*/ 750015 h 4115479"/>
              <a:gd name="connsiteX3" fmla="*/ 10515663 w 11231319"/>
              <a:gd name="connsiteY3" fmla="*/ 671237 h 4115479"/>
              <a:gd name="connsiteX4" fmla="*/ 10726113 w 11231319"/>
              <a:gd name="connsiteY4" fmla="*/ 244645 h 4115479"/>
              <a:gd name="connsiteX5" fmla="*/ 4206382 w 11231319"/>
              <a:gd name="connsiteY5" fmla="*/ 58056 h 4115479"/>
              <a:gd name="connsiteX6" fmla="*/ 4244994 w 11231319"/>
              <a:gd name="connsiteY6" fmla="*/ 59553 h 4115479"/>
              <a:gd name="connsiteX7" fmla="*/ 4464777 w 11231319"/>
              <a:gd name="connsiteY7" fmla="*/ 202071 h 4115479"/>
              <a:gd name="connsiteX8" fmla="*/ 4336412 w 11231319"/>
              <a:gd name="connsiteY8" fmla="*/ 658970 h 4115479"/>
              <a:gd name="connsiteX9" fmla="*/ 4005366 w 11231319"/>
              <a:gd name="connsiteY9" fmla="*/ 320053 h 4115479"/>
              <a:gd name="connsiteX10" fmla="*/ 4206382 w 11231319"/>
              <a:gd name="connsiteY10" fmla="*/ 58056 h 4115479"/>
              <a:gd name="connsiteX11" fmla="*/ 1990791 w 11231319"/>
              <a:gd name="connsiteY11" fmla="*/ 900 h 4115479"/>
              <a:gd name="connsiteX12" fmla="*/ 2841271 w 11231319"/>
              <a:gd name="connsiteY12" fmla="*/ 515395 h 4115479"/>
              <a:gd name="connsiteX13" fmla="*/ 2897253 w 11231319"/>
              <a:gd name="connsiteY13" fmla="*/ 585621 h 4115479"/>
              <a:gd name="connsiteX14" fmla="*/ 2922390 w 11231319"/>
              <a:gd name="connsiteY14" fmla="*/ 496055 h 4115479"/>
              <a:gd name="connsiteX15" fmla="*/ 3223801 w 11231319"/>
              <a:gd name="connsiteY15" fmla="*/ 285048 h 4115479"/>
              <a:gd name="connsiteX16" fmla="*/ 3612353 w 11231319"/>
              <a:gd name="connsiteY16" fmla="*/ 429628 h 4115479"/>
              <a:gd name="connsiteX17" fmla="*/ 3607538 w 11231319"/>
              <a:gd name="connsiteY17" fmla="*/ 1282751 h 4115479"/>
              <a:gd name="connsiteX18" fmla="*/ 3433797 w 11231319"/>
              <a:gd name="connsiteY18" fmla="*/ 1368032 h 4115479"/>
              <a:gd name="connsiteX19" fmla="*/ 3381237 w 11231319"/>
              <a:gd name="connsiteY19" fmla="*/ 1386674 h 4115479"/>
              <a:gd name="connsiteX20" fmla="*/ 3473290 w 11231319"/>
              <a:gd name="connsiteY20" fmla="*/ 1578975 h 4115479"/>
              <a:gd name="connsiteX21" fmla="*/ 3497734 w 11231319"/>
              <a:gd name="connsiteY21" fmla="*/ 1639683 h 4115479"/>
              <a:gd name="connsiteX22" fmla="*/ 3615238 w 11231319"/>
              <a:gd name="connsiteY22" fmla="*/ 1488202 h 4115479"/>
              <a:gd name="connsiteX23" fmla="*/ 4023223 w 11231319"/>
              <a:gd name="connsiteY23" fmla="*/ 1071634 h 4115479"/>
              <a:gd name="connsiteX24" fmla="*/ 5937211 w 11231319"/>
              <a:gd name="connsiteY24" fmla="*/ 628325 h 4115479"/>
              <a:gd name="connsiteX25" fmla="*/ 5982494 w 11231319"/>
              <a:gd name="connsiteY25" fmla="*/ 679607 h 4115479"/>
              <a:gd name="connsiteX26" fmla="*/ 5995078 w 11231319"/>
              <a:gd name="connsiteY26" fmla="*/ 655726 h 4115479"/>
              <a:gd name="connsiteX27" fmla="*/ 8129879 w 11231319"/>
              <a:gd name="connsiteY27" fmla="*/ 421063 h 4115479"/>
              <a:gd name="connsiteX28" fmla="*/ 8752345 w 11231319"/>
              <a:gd name="connsiteY28" fmla="*/ 673258 h 4115479"/>
              <a:gd name="connsiteX29" fmla="*/ 8884331 w 11231319"/>
              <a:gd name="connsiteY29" fmla="*/ 745429 h 4115479"/>
              <a:gd name="connsiteX30" fmla="*/ 8902533 w 11231319"/>
              <a:gd name="connsiteY30" fmla="*/ 720670 h 4115479"/>
              <a:gd name="connsiteX31" fmla="*/ 9434119 w 11231319"/>
              <a:gd name="connsiteY31" fmla="*/ 419489 h 4115479"/>
              <a:gd name="connsiteX32" fmla="*/ 10542655 w 11231319"/>
              <a:gd name="connsiteY32" fmla="*/ 1057973 h 4115479"/>
              <a:gd name="connsiteX33" fmla="*/ 11006783 w 11231319"/>
              <a:gd name="connsiteY33" fmla="*/ 2549877 h 4115479"/>
              <a:gd name="connsiteX34" fmla="*/ 10945787 w 11231319"/>
              <a:gd name="connsiteY34" fmla="*/ 2612863 h 4115479"/>
              <a:gd name="connsiteX35" fmla="*/ 11025189 w 11231319"/>
              <a:gd name="connsiteY35" fmla="*/ 2666028 h 4115479"/>
              <a:gd name="connsiteX36" fmla="*/ 10859157 w 11231319"/>
              <a:gd name="connsiteY36" fmla="*/ 3411205 h 4115479"/>
              <a:gd name="connsiteX37" fmla="*/ 10125201 w 11231319"/>
              <a:gd name="connsiteY37" fmla="*/ 3080624 h 4115479"/>
              <a:gd name="connsiteX38" fmla="*/ 10124215 w 11231319"/>
              <a:gd name="connsiteY38" fmla="*/ 3034392 h 4115479"/>
              <a:gd name="connsiteX39" fmla="*/ 9975445 w 11231319"/>
              <a:gd name="connsiteY39" fmla="*/ 3076900 h 4115479"/>
              <a:gd name="connsiteX40" fmla="*/ 8960317 w 11231319"/>
              <a:gd name="connsiteY40" fmla="*/ 3154930 h 4115479"/>
              <a:gd name="connsiteX41" fmla="*/ 8912523 w 11231319"/>
              <a:gd name="connsiteY41" fmla="*/ 3140116 h 4115479"/>
              <a:gd name="connsiteX42" fmla="*/ 8714437 w 11231319"/>
              <a:gd name="connsiteY42" fmla="*/ 3324964 h 4115479"/>
              <a:gd name="connsiteX43" fmla="*/ 6306010 w 11231319"/>
              <a:gd name="connsiteY43" fmla="*/ 3529359 h 4115479"/>
              <a:gd name="connsiteX44" fmla="*/ 6294094 w 11231319"/>
              <a:gd name="connsiteY44" fmla="*/ 3507633 h 4115479"/>
              <a:gd name="connsiteX45" fmla="*/ 6265005 w 11231319"/>
              <a:gd name="connsiteY45" fmla="*/ 3540355 h 4115479"/>
              <a:gd name="connsiteX46" fmla="*/ 4565957 w 11231319"/>
              <a:gd name="connsiteY46" fmla="*/ 3579812 h 4115479"/>
              <a:gd name="connsiteX47" fmla="*/ 3614062 w 11231319"/>
              <a:gd name="connsiteY47" fmla="*/ 3130226 h 4115479"/>
              <a:gd name="connsiteX48" fmla="*/ 3587403 w 11231319"/>
              <a:gd name="connsiteY48" fmla="*/ 3107388 h 4115479"/>
              <a:gd name="connsiteX49" fmla="*/ 3538303 w 11231319"/>
              <a:gd name="connsiteY49" fmla="*/ 3182540 h 4115479"/>
              <a:gd name="connsiteX50" fmla="*/ 1812964 w 11231319"/>
              <a:gd name="connsiteY50" fmla="*/ 3633129 h 4115479"/>
              <a:gd name="connsiteX51" fmla="*/ 533072 w 11231319"/>
              <a:gd name="connsiteY51" fmla="*/ 1147212 h 4115479"/>
              <a:gd name="connsiteX52" fmla="*/ 601981 w 11231319"/>
              <a:gd name="connsiteY52" fmla="*/ 1043279 h 4115479"/>
              <a:gd name="connsiteX53" fmla="*/ 489135 w 11231319"/>
              <a:gd name="connsiteY53" fmla="*/ 1065251 h 4115479"/>
              <a:gd name="connsiteX54" fmla="*/ 183796 w 11231319"/>
              <a:gd name="connsiteY54" fmla="*/ 578215 h 4115479"/>
              <a:gd name="connsiteX55" fmla="*/ 806201 w 11231319"/>
              <a:gd name="connsiteY55" fmla="*/ 418374 h 4115479"/>
              <a:gd name="connsiteX56" fmla="*/ 901592 w 11231319"/>
              <a:gd name="connsiteY56" fmla="*/ 528613 h 4115479"/>
              <a:gd name="connsiteX57" fmla="*/ 942442 w 11231319"/>
              <a:gd name="connsiteY57" fmla="*/ 595154 h 4115479"/>
              <a:gd name="connsiteX58" fmla="*/ 1001474 w 11231319"/>
              <a:gd name="connsiteY58" fmla="*/ 528449 h 4115479"/>
              <a:gd name="connsiteX59" fmla="*/ 1990791 w 11231319"/>
              <a:gd name="connsiteY59" fmla="*/ 900 h 41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31319" h="4115479">
                <a:moveTo>
                  <a:pt x="10726113" y="244645"/>
                </a:moveTo>
                <a:cubicBezTo>
                  <a:pt x="10762445" y="245239"/>
                  <a:pt x="10802525" y="248820"/>
                  <a:pt x="10846355" y="255389"/>
                </a:cubicBezTo>
                <a:cubicBezTo>
                  <a:pt x="11197823" y="307838"/>
                  <a:pt x="11262767" y="472748"/>
                  <a:pt x="11042027" y="750015"/>
                </a:cubicBezTo>
                <a:cubicBezTo>
                  <a:pt x="10821287" y="1027283"/>
                  <a:pt x="10645555" y="1001059"/>
                  <a:pt x="10515663" y="671237"/>
                </a:cubicBezTo>
                <a:cubicBezTo>
                  <a:pt x="10401277" y="382736"/>
                  <a:pt x="10471801" y="240492"/>
                  <a:pt x="10726113" y="244645"/>
                </a:cubicBezTo>
                <a:close/>
                <a:moveTo>
                  <a:pt x="4206382" y="58056"/>
                </a:moveTo>
                <a:cubicBezTo>
                  <a:pt x="4218840" y="56934"/>
                  <a:pt x="4231711" y="57433"/>
                  <a:pt x="4244994" y="59553"/>
                </a:cubicBezTo>
                <a:cubicBezTo>
                  <a:pt x="4308755" y="69728"/>
                  <a:pt x="4382015" y="117248"/>
                  <a:pt x="4464777" y="202071"/>
                </a:cubicBezTo>
                <a:cubicBezTo>
                  <a:pt x="4685474" y="428266"/>
                  <a:pt x="4642686" y="580816"/>
                  <a:pt x="4336412" y="658970"/>
                </a:cubicBezTo>
                <a:cubicBezTo>
                  <a:pt x="4030138" y="737876"/>
                  <a:pt x="3919790" y="624402"/>
                  <a:pt x="4005366" y="320053"/>
                </a:cubicBezTo>
                <a:cubicBezTo>
                  <a:pt x="4052166" y="153201"/>
                  <a:pt x="4119171" y="65910"/>
                  <a:pt x="4206382" y="58056"/>
                </a:cubicBezTo>
                <a:close/>
                <a:moveTo>
                  <a:pt x="1990791" y="900"/>
                </a:moveTo>
                <a:cubicBezTo>
                  <a:pt x="2282032" y="14654"/>
                  <a:pt x="2565512" y="186195"/>
                  <a:pt x="2841271" y="515395"/>
                </a:cubicBezTo>
                <a:lnTo>
                  <a:pt x="2897253" y="585621"/>
                </a:lnTo>
                <a:lnTo>
                  <a:pt x="2922390" y="496055"/>
                </a:lnTo>
                <a:cubicBezTo>
                  <a:pt x="2977806" y="346603"/>
                  <a:pt x="3078346" y="276285"/>
                  <a:pt x="3223801" y="285048"/>
                </a:cubicBezTo>
                <a:cubicBezTo>
                  <a:pt x="3329588" y="291421"/>
                  <a:pt x="3459132" y="339621"/>
                  <a:pt x="3612353" y="429628"/>
                </a:cubicBezTo>
                <a:cubicBezTo>
                  <a:pt x="4103969" y="717994"/>
                  <a:pt x="4101929" y="1002253"/>
                  <a:pt x="3607538" y="1282751"/>
                </a:cubicBezTo>
                <a:cubicBezTo>
                  <a:pt x="3545740" y="1317813"/>
                  <a:pt x="3487825" y="1346240"/>
                  <a:pt x="3433797" y="1368032"/>
                </a:cubicBezTo>
                <a:lnTo>
                  <a:pt x="3381237" y="1386674"/>
                </a:lnTo>
                <a:lnTo>
                  <a:pt x="3473290" y="1578975"/>
                </a:lnTo>
                <a:lnTo>
                  <a:pt x="3497734" y="1639683"/>
                </a:lnTo>
                <a:lnTo>
                  <a:pt x="3615238" y="1488202"/>
                </a:lnTo>
                <a:cubicBezTo>
                  <a:pt x="3728594" y="1354221"/>
                  <a:pt x="3864592" y="1215361"/>
                  <a:pt x="4023223" y="1071634"/>
                </a:cubicBezTo>
                <a:cubicBezTo>
                  <a:pt x="4857458" y="314803"/>
                  <a:pt x="5495251" y="167358"/>
                  <a:pt x="5937211" y="628325"/>
                </a:cubicBezTo>
                <a:lnTo>
                  <a:pt x="5982494" y="679607"/>
                </a:lnTo>
                <a:lnTo>
                  <a:pt x="5995078" y="655726"/>
                </a:lnTo>
                <a:cubicBezTo>
                  <a:pt x="6308345" y="124847"/>
                  <a:pt x="7020095" y="46917"/>
                  <a:pt x="8129879" y="421063"/>
                </a:cubicBezTo>
                <a:cubicBezTo>
                  <a:pt x="8363517" y="499830"/>
                  <a:pt x="8571007" y="583897"/>
                  <a:pt x="8752345" y="673258"/>
                </a:cubicBezTo>
                <a:lnTo>
                  <a:pt x="8884331" y="745429"/>
                </a:lnTo>
                <a:lnTo>
                  <a:pt x="8902533" y="720670"/>
                </a:lnTo>
                <a:cubicBezTo>
                  <a:pt x="9056115" y="527392"/>
                  <a:pt x="9233311" y="427023"/>
                  <a:pt x="9434119" y="419489"/>
                </a:cubicBezTo>
                <a:cubicBezTo>
                  <a:pt x="9746491" y="407771"/>
                  <a:pt x="10116003" y="620692"/>
                  <a:pt x="10542655" y="1057973"/>
                </a:cubicBezTo>
                <a:cubicBezTo>
                  <a:pt x="11152161" y="1682661"/>
                  <a:pt x="11306869" y="2180233"/>
                  <a:pt x="11006783" y="2549877"/>
                </a:cubicBezTo>
                <a:lnTo>
                  <a:pt x="10945787" y="2612863"/>
                </a:lnTo>
                <a:lnTo>
                  <a:pt x="11025189" y="2666028"/>
                </a:lnTo>
                <a:cubicBezTo>
                  <a:pt x="11347383" y="2917453"/>
                  <a:pt x="11291747" y="3165769"/>
                  <a:pt x="10859157" y="3411205"/>
                </a:cubicBezTo>
                <a:cubicBezTo>
                  <a:pt x="10395665" y="3674171"/>
                  <a:pt x="10150653" y="3563884"/>
                  <a:pt x="10125201" y="3080624"/>
                </a:cubicBezTo>
                <a:lnTo>
                  <a:pt x="10124215" y="3034392"/>
                </a:lnTo>
                <a:lnTo>
                  <a:pt x="9975445" y="3076900"/>
                </a:lnTo>
                <a:cubicBezTo>
                  <a:pt x="9552523" y="3185857"/>
                  <a:pt x="9214145" y="3211799"/>
                  <a:pt x="8960317" y="3154930"/>
                </a:cubicBezTo>
                <a:lnTo>
                  <a:pt x="8912523" y="3140116"/>
                </a:lnTo>
                <a:lnTo>
                  <a:pt x="8714437" y="3324964"/>
                </a:lnTo>
                <a:cubicBezTo>
                  <a:pt x="7605950" y="4306398"/>
                  <a:pt x="6802541" y="4373355"/>
                  <a:pt x="6306010" y="3529359"/>
                </a:cubicBezTo>
                <a:lnTo>
                  <a:pt x="6294094" y="3507633"/>
                </a:lnTo>
                <a:lnTo>
                  <a:pt x="6265005" y="3540355"/>
                </a:lnTo>
                <a:cubicBezTo>
                  <a:pt x="5947472" y="3828241"/>
                  <a:pt x="5381033" y="3841536"/>
                  <a:pt x="4565957" y="3579812"/>
                </a:cubicBezTo>
                <a:cubicBezTo>
                  <a:pt x="4157879" y="3449811"/>
                  <a:pt x="3840602" y="3299912"/>
                  <a:pt x="3614062" y="3130226"/>
                </a:cubicBezTo>
                <a:lnTo>
                  <a:pt x="3587403" y="3107388"/>
                </a:lnTo>
                <a:lnTo>
                  <a:pt x="3538303" y="3182540"/>
                </a:lnTo>
                <a:cubicBezTo>
                  <a:pt x="3261538" y="3525045"/>
                  <a:pt x="2686379" y="3675387"/>
                  <a:pt x="1812964" y="3633129"/>
                </a:cubicBezTo>
                <a:cubicBezTo>
                  <a:pt x="-51627" y="3547221"/>
                  <a:pt x="-477388" y="2715755"/>
                  <a:pt x="533072" y="1147212"/>
                </a:cubicBezTo>
                <a:lnTo>
                  <a:pt x="601981" y="1043279"/>
                </a:lnTo>
                <a:lnTo>
                  <a:pt x="489135" y="1065251"/>
                </a:lnTo>
                <a:cubicBezTo>
                  <a:pt x="184129" y="1101804"/>
                  <a:pt x="82350" y="939003"/>
                  <a:pt x="183796" y="578215"/>
                </a:cubicBezTo>
                <a:cubicBezTo>
                  <a:pt x="299734" y="164867"/>
                  <a:pt x="507202" y="111926"/>
                  <a:pt x="806201" y="418374"/>
                </a:cubicBezTo>
                <a:cubicBezTo>
                  <a:pt x="843576" y="456680"/>
                  <a:pt x="875373" y="493427"/>
                  <a:pt x="901592" y="528613"/>
                </a:cubicBezTo>
                <a:lnTo>
                  <a:pt x="942442" y="595154"/>
                </a:lnTo>
                <a:lnTo>
                  <a:pt x="1001474" y="528449"/>
                </a:lnTo>
                <a:cubicBezTo>
                  <a:pt x="1340672" y="161562"/>
                  <a:pt x="1670427" y="-14230"/>
                  <a:pt x="1990791" y="90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47578635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7CFFF0-4770-4535-B407-E253FFD1E3D4}"/>
              </a:ext>
            </a:extLst>
          </p:cNvPr>
          <p:cNvSpPr>
            <a:spLocks noGrp="1"/>
          </p:cNvSpPr>
          <p:nvPr>
            <p:ph type="pic" sz="quarter" idx="10"/>
          </p:nvPr>
        </p:nvSpPr>
        <p:spPr>
          <a:xfrm>
            <a:off x="317500" y="304800"/>
            <a:ext cx="3937000" cy="6223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6" name="Freeform 5">
            <a:extLst>
              <a:ext uri="{FF2B5EF4-FFF2-40B4-BE49-F238E27FC236}">
                <a16:creationId xmlns:a16="http://schemas.microsoft.com/office/drawing/2014/main" id="{6A7BF8CB-A20F-4D4D-8B6C-DAAE99E3A6C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875F0309-0A11-4B35-BFE4-E9F71D6746E7}"/>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F8D63548-0B38-4E7E-8BB1-8EBCC750CB2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6866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54DF253-8175-4BFD-8862-8487AF3F16E4}"/>
              </a:ext>
            </a:extLst>
          </p:cNvPr>
          <p:cNvSpPr>
            <a:spLocks noGrp="1"/>
          </p:cNvSpPr>
          <p:nvPr>
            <p:ph type="pic" sz="quarter" idx="10"/>
          </p:nvPr>
        </p:nvSpPr>
        <p:spPr>
          <a:xfrm>
            <a:off x="2391782"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
        <p:nvSpPr>
          <p:cNvPr id="14" name="Picture Placeholder 13">
            <a:extLst>
              <a:ext uri="{FF2B5EF4-FFF2-40B4-BE49-F238E27FC236}">
                <a16:creationId xmlns:a16="http://schemas.microsoft.com/office/drawing/2014/main" id="{45484A85-8FDA-44BB-9329-4A4CFD8EC383}"/>
              </a:ext>
            </a:extLst>
          </p:cNvPr>
          <p:cNvSpPr>
            <a:spLocks noGrp="1"/>
          </p:cNvSpPr>
          <p:nvPr>
            <p:ph type="pic" sz="quarter" idx="11"/>
          </p:nvPr>
        </p:nvSpPr>
        <p:spPr>
          <a:xfrm>
            <a:off x="7232069"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5" y="-5334"/>
                  <a:pt x="2259466"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961416569"/>
      </p:ext>
    </p:extLst>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E3D4BF36-2A4F-4FDB-A177-5275BE74D399}"/>
              </a:ext>
            </a:extLst>
          </p:cNvPr>
          <p:cNvSpPr>
            <a:spLocks noGrp="1"/>
          </p:cNvSpPr>
          <p:nvPr>
            <p:ph type="pic" sz="quarter" idx="10"/>
          </p:nvPr>
        </p:nvSpPr>
        <p:spPr>
          <a:xfrm>
            <a:off x="317500" y="304800"/>
            <a:ext cx="11569700" cy="30099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9C152758-C6BB-4D7F-9E5E-41EF96DF9AE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50AFF33C-AABF-4962-B6F0-A921CE521CC6}"/>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E7A5A8E-C543-4CDB-97A3-D3C65D1E538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9851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9B039EA-E678-497C-A716-F1B97C373B43}"/>
              </a:ext>
            </a:extLst>
          </p:cNvPr>
          <p:cNvSpPr>
            <a:spLocks noGrp="1"/>
          </p:cNvSpPr>
          <p:nvPr>
            <p:ph type="pic" sz="quarter" idx="10"/>
          </p:nvPr>
        </p:nvSpPr>
        <p:spPr>
          <a:xfrm>
            <a:off x="5577351"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D7CA1006-C407-48E9-9C10-C7D4607A2D7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75B4166-8895-4380-9C9F-34CAB8FBA28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A0A5634B-CAB1-4773-9924-98ED014281A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4">
            <a:extLst>
              <a:ext uri="{FF2B5EF4-FFF2-40B4-BE49-F238E27FC236}">
                <a16:creationId xmlns:a16="http://schemas.microsoft.com/office/drawing/2014/main" id="{CD33227E-D038-45EB-8515-E8E58BC423E7}"/>
              </a:ext>
            </a:extLst>
          </p:cNvPr>
          <p:cNvSpPr>
            <a:spLocks noGrp="1"/>
          </p:cNvSpPr>
          <p:nvPr>
            <p:ph type="pic" sz="quarter" idx="19"/>
          </p:nvPr>
        </p:nvSpPr>
        <p:spPr>
          <a:xfrm>
            <a:off x="7310217" y="2558265"/>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9" name="Picture Placeholder 4">
            <a:extLst>
              <a:ext uri="{FF2B5EF4-FFF2-40B4-BE49-F238E27FC236}">
                <a16:creationId xmlns:a16="http://schemas.microsoft.com/office/drawing/2014/main" id="{EA6BE1F2-DCDC-4DC6-AC9A-1A1F1121E439}"/>
              </a:ext>
            </a:extLst>
          </p:cNvPr>
          <p:cNvSpPr>
            <a:spLocks noGrp="1"/>
          </p:cNvSpPr>
          <p:nvPr>
            <p:ph type="pic" sz="quarter" idx="20"/>
          </p:nvPr>
        </p:nvSpPr>
        <p:spPr>
          <a:xfrm>
            <a:off x="9043083"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2840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3704F5-7843-44D3-8066-7CFD0B1BD5D0}"/>
              </a:ext>
            </a:extLst>
          </p:cNvPr>
          <p:cNvSpPr/>
          <p:nvPr userDrawn="1"/>
        </p:nvSpPr>
        <p:spPr>
          <a:xfrm>
            <a:off x="1617791" y="2002971"/>
            <a:ext cx="8067676" cy="2467205"/>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Roboto" panose="02000000000000000000" pitchFamily="2" charset="0"/>
            </a:endParaRPr>
          </a:p>
        </p:txBody>
      </p:sp>
      <p:sp>
        <p:nvSpPr>
          <p:cNvPr id="17" name="Freeform 5">
            <a:extLst>
              <a:ext uri="{FF2B5EF4-FFF2-40B4-BE49-F238E27FC236}">
                <a16:creationId xmlns:a16="http://schemas.microsoft.com/office/drawing/2014/main" id="{E2E8B64F-70C0-48BE-A010-D0A8CD2617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Slide Number Placeholder 5">
            <a:extLst>
              <a:ext uri="{FF2B5EF4-FFF2-40B4-BE49-F238E27FC236}">
                <a16:creationId xmlns:a16="http://schemas.microsoft.com/office/drawing/2014/main" id="{53C9B72A-9B96-4BFD-9EF2-600C7C0F483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1ADC8011-25D3-454B-8AF5-8F179C7D34C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2C72D550-4365-444B-943F-B21989C7A67A}"/>
              </a:ext>
            </a:extLst>
          </p:cNvPr>
          <p:cNvSpPr>
            <a:spLocks noGrp="1"/>
          </p:cNvSpPr>
          <p:nvPr>
            <p:ph type="pic" sz="quarter" idx="14"/>
          </p:nvPr>
        </p:nvSpPr>
        <p:spPr>
          <a:xfrm>
            <a:off x="1617663" y="2003195"/>
            <a:ext cx="3038475" cy="246720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2">
            <a:extLst>
              <a:ext uri="{FF2B5EF4-FFF2-40B4-BE49-F238E27FC236}">
                <a16:creationId xmlns:a16="http://schemas.microsoft.com/office/drawing/2014/main" id="{DB5DC933-56F5-494D-92A0-30DB47E53943}"/>
              </a:ext>
            </a:extLst>
          </p:cNvPr>
          <p:cNvSpPr>
            <a:spLocks noGrp="1"/>
          </p:cNvSpPr>
          <p:nvPr>
            <p:ph type="pic" sz="quarter" idx="15"/>
          </p:nvPr>
        </p:nvSpPr>
        <p:spPr>
          <a:xfrm>
            <a:off x="8242429" y="1014956"/>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2">
            <a:extLst>
              <a:ext uri="{FF2B5EF4-FFF2-40B4-BE49-F238E27FC236}">
                <a16:creationId xmlns:a16="http://schemas.microsoft.com/office/drawing/2014/main" id="{4817FD80-44DD-41AC-B8F4-640C66F2C027}"/>
              </a:ext>
            </a:extLst>
          </p:cNvPr>
          <p:cNvSpPr>
            <a:spLocks noGrp="1"/>
          </p:cNvSpPr>
          <p:nvPr>
            <p:ph type="pic" sz="quarter" idx="16"/>
          </p:nvPr>
        </p:nvSpPr>
        <p:spPr>
          <a:xfrm>
            <a:off x="3518027" y="4301302"/>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175669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ppt_x</p:attrName>
                                        </p:attrNameLst>
                                      </p:cBhvr>
                                      <p:tavLst>
                                        <p:tav tm="0">
                                          <p:val>
                                            <p:strVal val="#ppt_x-#ppt_w*1.125000"/>
                                          </p:val>
                                        </p:tav>
                                        <p:tav tm="100000">
                                          <p:val>
                                            <p:strVal val="#ppt_x"/>
                                          </p:val>
                                        </p:tav>
                                      </p:tavLst>
                                    </p:anim>
                                    <p:animEffect transition="in" filter="wipe(right)">
                                      <p:cBhvr>
                                        <p:cTn id="12" dur="1000"/>
                                        <p:tgtEl>
                                          <p:spTgt spid="3"/>
                                        </p:tgtEl>
                                      </p:cBhvr>
                                    </p:animEffect>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animBg="1"/>
      <p:bldP spid="12"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64F2920-52EF-4243-AE17-97719F27DE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0" name="Slide Number Placeholder 5">
            <a:extLst>
              <a:ext uri="{FF2B5EF4-FFF2-40B4-BE49-F238E27FC236}">
                <a16:creationId xmlns:a16="http://schemas.microsoft.com/office/drawing/2014/main" id="{9650DA1F-3C67-4C42-B342-7F6B22C8695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9132464B-199C-4E74-AB11-913BE517724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 name="Rectangle 1">
            <a:extLst>
              <a:ext uri="{FF2B5EF4-FFF2-40B4-BE49-F238E27FC236}">
                <a16:creationId xmlns:a16="http://schemas.microsoft.com/office/drawing/2014/main" id="{63BD7133-109B-4827-A07A-35DF8E80BDCF}"/>
              </a:ext>
            </a:extLst>
          </p:cNvPr>
          <p:cNvSpPr/>
          <p:nvPr userDrawn="1"/>
        </p:nvSpPr>
        <p:spPr>
          <a:xfrm>
            <a:off x="5661025" y="1129256"/>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3" name="Picture Placeholder 12">
            <a:extLst>
              <a:ext uri="{FF2B5EF4-FFF2-40B4-BE49-F238E27FC236}">
                <a16:creationId xmlns:a16="http://schemas.microsoft.com/office/drawing/2014/main" id="{E9C7070B-B314-4E2E-A8BA-D0767AEE9543}"/>
              </a:ext>
            </a:extLst>
          </p:cNvPr>
          <p:cNvSpPr>
            <a:spLocks noGrp="1"/>
          </p:cNvSpPr>
          <p:nvPr>
            <p:ph type="pic" sz="quarter" idx="14"/>
          </p:nvPr>
        </p:nvSpPr>
        <p:spPr>
          <a:xfrm>
            <a:off x="5661027" y="1129256"/>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14" name="Rectangle 13">
            <a:extLst>
              <a:ext uri="{FF2B5EF4-FFF2-40B4-BE49-F238E27FC236}">
                <a16:creationId xmlns:a16="http://schemas.microsoft.com/office/drawing/2014/main" id="{64B1BD2B-0E23-487E-A71B-5D30E0E02741}"/>
              </a:ext>
            </a:extLst>
          </p:cNvPr>
          <p:cNvSpPr/>
          <p:nvPr userDrawn="1"/>
        </p:nvSpPr>
        <p:spPr>
          <a:xfrm>
            <a:off x="7937500" y="2124619"/>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5" name="Picture Placeholder 14">
            <a:extLst>
              <a:ext uri="{FF2B5EF4-FFF2-40B4-BE49-F238E27FC236}">
                <a16:creationId xmlns:a16="http://schemas.microsoft.com/office/drawing/2014/main" id="{0E861C27-82E7-4FB1-973F-678F69194937}"/>
              </a:ext>
            </a:extLst>
          </p:cNvPr>
          <p:cNvSpPr>
            <a:spLocks noGrp="1"/>
          </p:cNvSpPr>
          <p:nvPr>
            <p:ph type="pic" sz="quarter" idx="15"/>
          </p:nvPr>
        </p:nvSpPr>
        <p:spPr>
          <a:xfrm>
            <a:off x="7937502" y="2124619"/>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55542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p:tgtEl>
                                          <p:spTgt spid="13"/>
                                        </p:tgtEl>
                                        <p:attrNameLst>
                                          <p:attrName>ppt_y</p:attrName>
                                        </p:attrNameLst>
                                      </p:cBhvr>
                                      <p:tavLst>
                                        <p:tav tm="0">
                                          <p:val>
                                            <p:strVal val="#ppt_y+#ppt_h*1.125000"/>
                                          </p:val>
                                        </p:tav>
                                        <p:tav tm="100000">
                                          <p:val>
                                            <p:strVal val="#ppt_y"/>
                                          </p:val>
                                        </p:tav>
                                      </p:tavLst>
                                    </p:anim>
                                    <p:animEffect transition="in" filter="wipe(up)">
                                      <p:cBhvr>
                                        <p:cTn id="12" dur="750"/>
                                        <p:tgtEl>
                                          <p:spTgt spid="13"/>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12" presetClass="entr" presetSubtype="4"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p:tgtEl>
                                          <p:spTgt spid="15"/>
                                        </p:tgtEl>
                                        <p:attrNameLst>
                                          <p:attrName>ppt_y</p:attrName>
                                        </p:attrNameLst>
                                      </p:cBhvr>
                                      <p:tavLst>
                                        <p:tav tm="0">
                                          <p:val>
                                            <p:strVal val="#ppt_y+#ppt_h*1.125000"/>
                                          </p:val>
                                        </p:tav>
                                        <p:tav tm="100000">
                                          <p:val>
                                            <p:strVal val="#ppt_y"/>
                                          </p:val>
                                        </p:tav>
                                      </p:tavLst>
                                    </p:anim>
                                    <p:animEffect transition="in" filter="wipe(up)">
                                      <p:cBhvr>
                                        <p:cTn id="2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4CC9A32E-8719-46EA-8A4A-53D63CEBAEF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352803D1-E793-49A7-B001-A8DE0E597AA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0FA70526-2A95-4CA5-9229-46D1F2C552C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D1930F32-47B5-49F1-A95C-DFB7A97C8C17}"/>
              </a:ext>
            </a:extLst>
          </p:cNvPr>
          <p:cNvSpPr>
            <a:spLocks noGrp="1"/>
          </p:cNvSpPr>
          <p:nvPr>
            <p:ph type="pic" sz="quarter" idx="14"/>
          </p:nvPr>
        </p:nvSpPr>
        <p:spPr>
          <a:xfrm>
            <a:off x="1474788" y="2286000"/>
            <a:ext cx="4297362" cy="2667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2">
            <a:extLst>
              <a:ext uri="{FF2B5EF4-FFF2-40B4-BE49-F238E27FC236}">
                <a16:creationId xmlns:a16="http://schemas.microsoft.com/office/drawing/2014/main" id="{76694D72-D352-431F-B640-ABFC0C5DB410}"/>
              </a:ext>
            </a:extLst>
          </p:cNvPr>
          <p:cNvSpPr>
            <a:spLocks noGrp="1"/>
          </p:cNvSpPr>
          <p:nvPr>
            <p:ph type="pic" sz="quarter" idx="15"/>
          </p:nvPr>
        </p:nvSpPr>
        <p:spPr>
          <a:xfrm>
            <a:off x="4891086" y="1173705"/>
            <a:ext cx="2416971" cy="141452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6993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96560C8B-0AC5-4160-A297-89DD2C25ADB3}"/>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E4BD91A7-0FB8-4FB9-B389-FBE909B66EE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FF5EF93D-7245-4A8D-BE68-FDE9FBCE93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19A1289C-38C3-42AC-9F3F-AF54B5212EFB}"/>
              </a:ext>
            </a:extLst>
          </p:cNvPr>
          <p:cNvSpPr>
            <a:spLocks noGrp="1"/>
          </p:cNvSpPr>
          <p:nvPr>
            <p:ph type="pic" sz="quarter" idx="14"/>
          </p:nvPr>
        </p:nvSpPr>
        <p:spPr>
          <a:xfrm>
            <a:off x="1425575" y="1557338"/>
            <a:ext cx="6411913" cy="3711575"/>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7151885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B28D694-E3A5-4BDF-A8E9-D1FF2AB4A3B0}"/>
              </a:ext>
            </a:extLst>
          </p:cNvPr>
          <p:cNvSpPr>
            <a:spLocks noGrp="1"/>
          </p:cNvSpPr>
          <p:nvPr>
            <p:ph type="pic" sz="quarter" idx="14"/>
          </p:nvPr>
        </p:nvSpPr>
        <p:spPr>
          <a:xfrm>
            <a:off x="616944" y="330200"/>
            <a:ext cx="6736355" cy="3098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2">
            <a:extLst>
              <a:ext uri="{FF2B5EF4-FFF2-40B4-BE49-F238E27FC236}">
                <a16:creationId xmlns:a16="http://schemas.microsoft.com/office/drawing/2014/main" id="{E617BEC0-849C-4E2D-AB4C-35D9B2D1F203}"/>
              </a:ext>
            </a:extLst>
          </p:cNvPr>
          <p:cNvSpPr>
            <a:spLocks noGrp="1"/>
          </p:cNvSpPr>
          <p:nvPr>
            <p:ph type="pic" sz="quarter" idx="15"/>
          </p:nvPr>
        </p:nvSpPr>
        <p:spPr>
          <a:xfrm>
            <a:off x="7531100" y="330200"/>
            <a:ext cx="4316412" cy="3098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8" name="Picture Placeholder 2">
            <a:extLst>
              <a:ext uri="{FF2B5EF4-FFF2-40B4-BE49-F238E27FC236}">
                <a16:creationId xmlns:a16="http://schemas.microsoft.com/office/drawing/2014/main" id="{32368398-291C-440E-BFAF-F1A554224AD8}"/>
              </a:ext>
            </a:extLst>
          </p:cNvPr>
          <p:cNvSpPr>
            <a:spLocks noGrp="1"/>
          </p:cNvSpPr>
          <p:nvPr>
            <p:ph type="pic" sz="quarter" idx="16"/>
          </p:nvPr>
        </p:nvSpPr>
        <p:spPr>
          <a:xfrm>
            <a:off x="369888"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2">
            <a:extLst>
              <a:ext uri="{FF2B5EF4-FFF2-40B4-BE49-F238E27FC236}">
                <a16:creationId xmlns:a16="http://schemas.microsoft.com/office/drawing/2014/main" id="{A04D2FAF-5799-4A4D-9980-66405D236F4D}"/>
              </a:ext>
            </a:extLst>
          </p:cNvPr>
          <p:cNvSpPr>
            <a:spLocks noGrp="1"/>
          </p:cNvSpPr>
          <p:nvPr>
            <p:ph type="pic" sz="quarter" idx="17"/>
          </p:nvPr>
        </p:nvSpPr>
        <p:spPr>
          <a:xfrm>
            <a:off x="3396116"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12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ppt_x"/>
                                          </p:val>
                                        </p:tav>
                                        <p:tav tm="100000">
                                          <p:val>
                                            <p:strVal val="#ppt_x"/>
                                          </p:val>
                                        </p:tav>
                                      </p:tavLst>
                                    </p:anim>
                                    <p:anim calcmode="lin" valueType="num">
                                      <p:cBhvr additive="base">
                                        <p:cTn id="16"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E3FC4068-ADA2-4A72-92D6-D96032D3912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1A6C96A7-EE17-44B9-9F7A-B645544D12DF}"/>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B9AE6B11-3578-4DE8-AA9B-117BE885DFD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
            <a:extLst>
              <a:ext uri="{FF2B5EF4-FFF2-40B4-BE49-F238E27FC236}">
                <a16:creationId xmlns:a16="http://schemas.microsoft.com/office/drawing/2014/main" id="{6E3E05CC-4901-411B-964F-E0FF42FD9D57}"/>
              </a:ext>
            </a:extLst>
          </p:cNvPr>
          <p:cNvSpPr>
            <a:spLocks noGrp="1"/>
          </p:cNvSpPr>
          <p:nvPr>
            <p:ph type="pic" sz="quarter" idx="17"/>
          </p:nvPr>
        </p:nvSpPr>
        <p:spPr>
          <a:xfrm>
            <a:off x="4750052" y="1057275"/>
            <a:ext cx="2691896" cy="259715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3" name="Picture Placeholder 2">
            <a:extLst>
              <a:ext uri="{FF2B5EF4-FFF2-40B4-BE49-F238E27FC236}">
                <a16:creationId xmlns:a16="http://schemas.microsoft.com/office/drawing/2014/main" id="{A11C9DA6-DB3C-4EA0-B855-C24AFCCB6151}"/>
              </a:ext>
            </a:extLst>
          </p:cNvPr>
          <p:cNvSpPr>
            <a:spLocks noGrp="1"/>
          </p:cNvSpPr>
          <p:nvPr>
            <p:ph type="pic" sz="quarter" idx="18"/>
          </p:nvPr>
        </p:nvSpPr>
        <p:spPr>
          <a:xfrm>
            <a:off x="201295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4" name="Picture Placeholder 2">
            <a:extLst>
              <a:ext uri="{FF2B5EF4-FFF2-40B4-BE49-F238E27FC236}">
                <a16:creationId xmlns:a16="http://schemas.microsoft.com/office/drawing/2014/main" id="{378F0779-37CB-455E-8C66-257C96DC0CE9}"/>
              </a:ext>
            </a:extLst>
          </p:cNvPr>
          <p:cNvSpPr>
            <a:spLocks noGrp="1"/>
          </p:cNvSpPr>
          <p:nvPr>
            <p:ph type="pic" sz="quarter" idx="19"/>
          </p:nvPr>
        </p:nvSpPr>
        <p:spPr>
          <a:xfrm>
            <a:off x="778510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6616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7C001D50-9FCA-4C41-BA5B-F3160C021915}"/>
              </a:ext>
            </a:extLst>
          </p:cNvPr>
          <p:cNvSpPr>
            <a:spLocks noGrp="1"/>
          </p:cNvSpPr>
          <p:nvPr>
            <p:ph type="pic" sz="quarter" idx="10"/>
          </p:nvPr>
        </p:nvSpPr>
        <p:spPr>
          <a:xfrm>
            <a:off x="2" y="1"/>
            <a:ext cx="5321299" cy="6858000"/>
          </a:xfrm>
          <a:custGeom>
            <a:avLst/>
            <a:gdLst>
              <a:gd name="connsiteX0" fmla="*/ 2158999 w 5321299"/>
              <a:gd name="connsiteY0" fmla="*/ 5464728 h 6858000"/>
              <a:gd name="connsiteX1" fmla="*/ 3162299 w 5321299"/>
              <a:gd name="connsiteY1" fmla="*/ 5464728 h 6858000"/>
              <a:gd name="connsiteX2" fmla="*/ 3162299 w 5321299"/>
              <a:gd name="connsiteY2" fmla="*/ 6003342 h 6858000"/>
              <a:gd name="connsiteX3" fmla="*/ 2158999 w 5321299"/>
              <a:gd name="connsiteY3" fmla="*/ 6003342 h 6858000"/>
              <a:gd name="connsiteX4" fmla="*/ 0 w 5321299"/>
              <a:gd name="connsiteY4" fmla="*/ 4709556 h 6858000"/>
              <a:gd name="connsiteX5" fmla="*/ 1003300 w 5321299"/>
              <a:gd name="connsiteY5" fmla="*/ 4709556 h 6858000"/>
              <a:gd name="connsiteX6" fmla="*/ 1003300 w 5321299"/>
              <a:gd name="connsiteY6" fmla="*/ 6858000 h 6858000"/>
              <a:gd name="connsiteX7" fmla="*/ 0 w 5321299"/>
              <a:gd name="connsiteY7" fmla="*/ 6858000 h 6858000"/>
              <a:gd name="connsiteX8" fmla="*/ 3238499 w 5321299"/>
              <a:gd name="connsiteY8" fmla="*/ 4618581 h 6858000"/>
              <a:gd name="connsiteX9" fmla="*/ 4241799 w 5321299"/>
              <a:gd name="connsiteY9" fmla="*/ 4618581 h 6858000"/>
              <a:gd name="connsiteX10" fmla="*/ 4241799 w 5321299"/>
              <a:gd name="connsiteY10" fmla="*/ 6857999 h 6858000"/>
              <a:gd name="connsiteX11" fmla="*/ 3238499 w 5321299"/>
              <a:gd name="connsiteY11" fmla="*/ 6857999 h 6858000"/>
              <a:gd name="connsiteX12" fmla="*/ 1079499 w 5321299"/>
              <a:gd name="connsiteY12" fmla="*/ 3970389 h 6858000"/>
              <a:gd name="connsiteX13" fmla="*/ 2082799 w 5321299"/>
              <a:gd name="connsiteY13" fmla="*/ 3970389 h 6858000"/>
              <a:gd name="connsiteX14" fmla="*/ 2082799 w 5321299"/>
              <a:gd name="connsiteY14" fmla="*/ 6777117 h 6858000"/>
              <a:gd name="connsiteX15" fmla="*/ 1079499 w 5321299"/>
              <a:gd name="connsiteY15" fmla="*/ 6777117 h 6858000"/>
              <a:gd name="connsiteX16" fmla="*/ 4317999 w 5321299"/>
              <a:gd name="connsiteY16" fmla="*/ 3879415 h 6858000"/>
              <a:gd name="connsiteX17" fmla="*/ 5321299 w 5321299"/>
              <a:gd name="connsiteY17" fmla="*/ 3879415 h 6858000"/>
              <a:gd name="connsiteX18" fmla="*/ 5321299 w 5321299"/>
              <a:gd name="connsiteY18" fmla="*/ 6449861 h 6858000"/>
              <a:gd name="connsiteX19" fmla="*/ 4317999 w 5321299"/>
              <a:gd name="connsiteY19" fmla="*/ 6449861 h 6858000"/>
              <a:gd name="connsiteX20" fmla="*/ 2158999 w 5321299"/>
              <a:gd name="connsiteY20" fmla="*/ 2567025 h 6858000"/>
              <a:gd name="connsiteX21" fmla="*/ 3162299 w 5321299"/>
              <a:gd name="connsiteY21" fmla="*/ 2567025 h 6858000"/>
              <a:gd name="connsiteX22" fmla="*/ 3162299 w 5321299"/>
              <a:gd name="connsiteY22" fmla="*/ 5373753 h 6858000"/>
              <a:gd name="connsiteX23" fmla="*/ 2158999 w 5321299"/>
              <a:gd name="connsiteY23" fmla="*/ 5373753 h 6858000"/>
              <a:gd name="connsiteX24" fmla="*/ 0 w 5321299"/>
              <a:gd name="connsiteY24" fmla="*/ 1811854 h 6858000"/>
              <a:gd name="connsiteX25" fmla="*/ 1003300 w 5321299"/>
              <a:gd name="connsiteY25" fmla="*/ 1811854 h 6858000"/>
              <a:gd name="connsiteX26" fmla="*/ 1003300 w 5321299"/>
              <a:gd name="connsiteY26" fmla="*/ 4618581 h 6858000"/>
              <a:gd name="connsiteX27" fmla="*/ 0 w 5321299"/>
              <a:gd name="connsiteY27" fmla="*/ 4618581 h 6858000"/>
              <a:gd name="connsiteX28" fmla="*/ 3238499 w 5321299"/>
              <a:gd name="connsiteY28" fmla="*/ 1720878 h 6858000"/>
              <a:gd name="connsiteX29" fmla="*/ 4241799 w 5321299"/>
              <a:gd name="connsiteY29" fmla="*/ 1720878 h 6858000"/>
              <a:gd name="connsiteX30" fmla="*/ 4241799 w 5321299"/>
              <a:gd name="connsiteY30" fmla="*/ 4527606 h 6858000"/>
              <a:gd name="connsiteX31" fmla="*/ 3238499 w 5321299"/>
              <a:gd name="connsiteY31" fmla="*/ 4527606 h 6858000"/>
              <a:gd name="connsiteX32" fmla="*/ 4317999 w 5321299"/>
              <a:gd name="connsiteY32" fmla="*/ 1217991 h 6858000"/>
              <a:gd name="connsiteX33" fmla="*/ 5321299 w 5321299"/>
              <a:gd name="connsiteY33" fmla="*/ 1217991 h 6858000"/>
              <a:gd name="connsiteX34" fmla="*/ 5321299 w 5321299"/>
              <a:gd name="connsiteY34" fmla="*/ 3788437 h 6858000"/>
              <a:gd name="connsiteX35" fmla="*/ 4317999 w 5321299"/>
              <a:gd name="connsiteY35" fmla="*/ 3788437 h 6858000"/>
              <a:gd name="connsiteX36" fmla="*/ 1079499 w 5321299"/>
              <a:gd name="connsiteY36" fmla="*/ 1072687 h 6858000"/>
              <a:gd name="connsiteX37" fmla="*/ 2082799 w 5321299"/>
              <a:gd name="connsiteY37" fmla="*/ 1072687 h 6858000"/>
              <a:gd name="connsiteX38" fmla="*/ 2082799 w 5321299"/>
              <a:gd name="connsiteY38" fmla="*/ 3879414 h 6858000"/>
              <a:gd name="connsiteX39" fmla="*/ 1079499 w 5321299"/>
              <a:gd name="connsiteY39" fmla="*/ 3879414 h 6858000"/>
              <a:gd name="connsiteX40" fmla="*/ 3238499 w 5321299"/>
              <a:gd name="connsiteY40" fmla="*/ 286347 h 6858000"/>
              <a:gd name="connsiteX41" fmla="*/ 4241799 w 5321299"/>
              <a:gd name="connsiteY41" fmla="*/ 286347 h 6858000"/>
              <a:gd name="connsiteX42" fmla="*/ 4241799 w 5321299"/>
              <a:gd name="connsiteY42" fmla="*/ 1629903 h 6858000"/>
              <a:gd name="connsiteX43" fmla="*/ 3238499 w 5321299"/>
              <a:gd name="connsiteY43" fmla="*/ 1629903 h 6858000"/>
              <a:gd name="connsiteX44" fmla="*/ 0 w 5321299"/>
              <a:gd name="connsiteY44" fmla="*/ 1 h 6858000"/>
              <a:gd name="connsiteX45" fmla="*/ 1003300 w 5321299"/>
              <a:gd name="connsiteY45" fmla="*/ 1 h 6858000"/>
              <a:gd name="connsiteX46" fmla="*/ 1003300 w 5321299"/>
              <a:gd name="connsiteY46" fmla="*/ 1720879 h 6858000"/>
              <a:gd name="connsiteX47" fmla="*/ 0 w 5321299"/>
              <a:gd name="connsiteY47" fmla="*/ 1720879 h 6858000"/>
              <a:gd name="connsiteX48" fmla="*/ 2158999 w 5321299"/>
              <a:gd name="connsiteY48" fmla="*/ 0 h 6858000"/>
              <a:gd name="connsiteX49" fmla="*/ 3162299 w 5321299"/>
              <a:gd name="connsiteY49" fmla="*/ 0 h 6858000"/>
              <a:gd name="connsiteX50" fmla="*/ 3162299 w 5321299"/>
              <a:gd name="connsiteY50" fmla="*/ 2476051 h 6858000"/>
              <a:gd name="connsiteX51" fmla="*/ 2158999 w 5321299"/>
              <a:gd name="connsiteY51" fmla="*/ 24760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321299" h="6858000">
                <a:moveTo>
                  <a:pt x="2158999" y="5464728"/>
                </a:moveTo>
                <a:lnTo>
                  <a:pt x="3162299" y="5464728"/>
                </a:lnTo>
                <a:lnTo>
                  <a:pt x="3162299" y="6003342"/>
                </a:lnTo>
                <a:lnTo>
                  <a:pt x="2158999" y="6003342"/>
                </a:lnTo>
                <a:close/>
                <a:moveTo>
                  <a:pt x="0" y="4709556"/>
                </a:moveTo>
                <a:lnTo>
                  <a:pt x="1003300" y="4709556"/>
                </a:lnTo>
                <a:lnTo>
                  <a:pt x="1003300" y="6858000"/>
                </a:lnTo>
                <a:lnTo>
                  <a:pt x="0" y="6858000"/>
                </a:lnTo>
                <a:close/>
                <a:moveTo>
                  <a:pt x="3238499" y="4618581"/>
                </a:moveTo>
                <a:lnTo>
                  <a:pt x="4241799" y="4618581"/>
                </a:lnTo>
                <a:lnTo>
                  <a:pt x="4241799" y="6857999"/>
                </a:lnTo>
                <a:lnTo>
                  <a:pt x="3238499" y="6857999"/>
                </a:lnTo>
                <a:close/>
                <a:moveTo>
                  <a:pt x="1079499" y="3970389"/>
                </a:moveTo>
                <a:lnTo>
                  <a:pt x="2082799" y="3970389"/>
                </a:lnTo>
                <a:lnTo>
                  <a:pt x="2082799" y="6777117"/>
                </a:lnTo>
                <a:lnTo>
                  <a:pt x="1079499" y="6777117"/>
                </a:lnTo>
                <a:close/>
                <a:moveTo>
                  <a:pt x="4317999" y="3879415"/>
                </a:moveTo>
                <a:lnTo>
                  <a:pt x="5321299" y="3879415"/>
                </a:lnTo>
                <a:lnTo>
                  <a:pt x="5321299" y="6449861"/>
                </a:lnTo>
                <a:lnTo>
                  <a:pt x="4317999" y="6449861"/>
                </a:lnTo>
                <a:close/>
                <a:moveTo>
                  <a:pt x="2158999" y="2567025"/>
                </a:moveTo>
                <a:lnTo>
                  <a:pt x="3162299" y="2567025"/>
                </a:lnTo>
                <a:lnTo>
                  <a:pt x="3162299" y="5373753"/>
                </a:lnTo>
                <a:lnTo>
                  <a:pt x="2158999" y="5373753"/>
                </a:lnTo>
                <a:close/>
                <a:moveTo>
                  <a:pt x="0" y="1811854"/>
                </a:moveTo>
                <a:lnTo>
                  <a:pt x="1003300" y="1811854"/>
                </a:lnTo>
                <a:lnTo>
                  <a:pt x="1003300" y="4618581"/>
                </a:lnTo>
                <a:lnTo>
                  <a:pt x="0" y="4618581"/>
                </a:lnTo>
                <a:close/>
                <a:moveTo>
                  <a:pt x="3238499" y="1720878"/>
                </a:moveTo>
                <a:lnTo>
                  <a:pt x="4241799" y="1720878"/>
                </a:lnTo>
                <a:lnTo>
                  <a:pt x="4241799" y="4527606"/>
                </a:lnTo>
                <a:lnTo>
                  <a:pt x="3238499" y="4527606"/>
                </a:lnTo>
                <a:close/>
                <a:moveTo>
                  <a:pt x="4317999" y="1217991"/>
                </a:moveTo>
                <a:lnTo>
                  <a:pt x="5321299" y="1217991"/>
                </a:lnTo>
                <a:lnTo>
                  <a:pt x="5321299" y="3788437"/>
                </a:lnTo>
                <a:lnTo>
                  <a:pt x="4317999" y="3788437"/>
                </a:lnTo>
                <a:close/>
                <a:moveTo>
                  <a:pt x="1079499" y="1072687"/>
                </a:moveTo>
                <a:lnTo>
                  <a:pt x="2082799" y="1072687"/>
                </a:lnTo>
                <a:lnTo>
                  <a:pt x="2082799" y="3879414"/>
                </a:lnTo>
                <a:lnTo>
                  <a:pt x="1079499" y="3879414"/>
                </a:lnTo>
                <a:close/>
                <a:moveTo>
                  <a:pt x="3238499" y="286347"/>
                </a:moveTo>
                <a:lnTo>
                  <a:pt x="4241799" y="286347"/>
                </a:lnTo>
                <a:lnTo>
                  <a:pt x="4241799" y="1629903"/>
                </a:lnTo>
                <a:lnTo>
                  <a:pt x="3238499" y="1629903"/>
                </a:lnTo>
                <a:close/>
                <a:moveTo>
                  <a:pt x="0" y="1"/>
                </a:moveTo>
                <a:lnTo>
                  <a:pt x="1003300" y="1"/>
                </a:lnTo>
                <a:lnTo>
                  <a:pt x="1003300" y="1720879"/>
                </a:lnTo>
                <a:lnTo>
                  <a:pt x="0" y="1720879"/>
                </a:lnTo>
                <a:close/>
                <a:moveTo>
                  <a:pt x="2158999" y="0"/>
                </a:moveTo>
                <a:lnTo>
                  <a:pt x="3162299" y="0"/>
                </a:lnTo>
                <a:lnTo>
                  <a:pt x="3162299" y="2476051"/>
                </a:lnTo>
                <a:lnTo>
                  <a:pt x="2158999" y="2476051"/>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0" name="Freeform 5">
            <a:extLst>
              <a:ext uri="{FF2B5EF4-FFF2-40B4-BE49-F238E27FC236}">
                <a16:creationId xmlns:a16="http://schemas.microsoft.com/office/drawing/2014/main" id="{C4903FCC-72D6-402B-868C-6B00AFFAF69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31" name="Slide Number Placeholder 5">
            <a:extLst>
              <a:ext uri="{FF2B5EF4-FFF2-40B4-BE49-F238E27FC236}">
                <a16:creationId xmlns:a16="http://schemas.microsoft.com/office/drawing/2014/main" id="{67D4080E-F647-4F75-91ED-17F0A0AE981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32" name="TextBox 31">
            <a:extLst>
              <a:ext uri="{FF2B5EF4-FFF2-40B4-BE49-F238E27FC236}">
                <a16:creationId xmlns:a16="http://schemas.microsoft.com/office/drawing/2014/main" id="{3BEE4639-3043-4D26-95CC-B1CEA4FA90B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69465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605790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150495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3790714"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8334376"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08238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ppt_x"/>
                                          </p:val>
                                        </p:tav>
                                        <p:tav tm="100000">
                                          <p:val>
                                            <p:strVal val="#ppt_x"/>
                                          </p:val>
                                        </p:tav>
                                      </p:tavLst>
                                    </p:anim>
                                    <p:anim calcmode="lin" valueType="num">
                                      <p:cBhvr additive="base">
                                        <p:cTn id="20"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1" grpId="0" animBg="1"/>
      <p:bldP spid="13"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7AB2C93A-F71D-4622-82EF-8BCA4770DBD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07020618-BB89-4D80-98E9-637F678A41FA}"/>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80A3CE05-1BFB-467E-ACCD-6E6BB75E36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F17848F0-8139-4FC0-9C50-67E5C622A652}"/>
              </a:ext>
            </a:extLst>
          </p:cNvPr>
          <p:cNvSpPr>
            <a:spLocks noGrp="1"/>
          </p:cNvSpPr>
          <p:nvPr>
            <p:ph type="pic" sz="quarter" idx="13"/>
          </p:nvPr>
        </p:nvSpPr>
        <p:spPr>
          <a:xfrm>
            <a:off x="2058844" y="3251846"/>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4135657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730132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274837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5034136"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9577798"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8">
            <a:extLst>
              <a:ext uri="{FF2B5EF4-FFF2-40B4-BE49-F238E27FC236}">
                <a16:creationId xmlns:a16="http://schemas.microsoft.com/office/drawing/2014/main" id="{3E18F3A6-9EF8-4A26-908D-55936D9C8AF3}"/>
              </a:ext>
            </a:extLst>
          </p:cNvPr>
          <p:cNvSpPr>
            <a:spLocks noGrp="1"/>
          </p:cNvSpPr>
          <p:nvPr>
            <p:ph type="pic" sz="quarter" idx="18"/>
          </p:nvPr>
        </p:nvSpPr>
        <p:spPr>
          <a:xfrm>
            <a:off x="569277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4" name="Picture Placeholder 8">
            <a:extLst>
              <a:ext uri="{FF2B5EF4-FFF2-40B4-BE49-F238E27FC236}">
                <a16:creationId xmlns:a16="http://schemas.microsoft.com/office/drawing/2014/main" id="{026DA814-B32E-4528-88ED-F7097D6EE9CA}"/>
              </a:ext>
            </a:extLst>
          </p:cNvPr>
          <p:cNvSpPr>
            <a:spLocks noGrp="1"/>
          </p:cNvSpPr>
          <p:nvPr>
            <p:ph type="pic" sz="quarter" idx="19"/>
          </p:nvPr>
        </p:nvSpPr>
        <p:spPr>
          <a:xfrm>
            <a:off x="113982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5" name="Picture Placeholder 8">
            <a:extLst>
              <a:ext uri="{FF2B5EF4-FFF2-40B4-BE49-F238E27FC236}">
                <a16:creationId xmlns:a16="http://schemas.microsoft.com/office/drawing/2014/main" id="{3AE5335A-3060-41ED-9FD7-8D13718E8FC4}"/>
              </a:ext>
            </a:extLst>
          </p:cNvPr>
          <p:cNvSpPr>
            <a:spLocks noGrp="1"/>
          </p:cNvSpPr>
          <p:nvPr>
            <p:ph type="pic" sz="quarter" idx="20"/>
          </p:nvPr>
        </p:nvSpPr>
        <p:spPr>
          <a:xfrm>
            <a:off x="3425590"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8">
            <a:extLst>
              <a:ext uri="{FF2B5EF4-FFF2-40B4-BE49-F238E27FC236}">
                <a16:creationId xmlns:a16="http://schemas.microsoft.com/office/drawing/2014/main" id="{173F6A4D-3403-4BA2-ADC6-F75EE2E08A0B}"/>
              </a:ext>
            </a:extLst>
          </p:cNvPr>
          <p:cNvSpPr>
            <a:spLocks noGrp="1"/>
          </p:cNvSpPr>
          <p:nvPr>
            <p:ph type="pic" sz="quarter" idx="21"/>
          </p:nvPr>
        </p:nvSpPr>
        <p:spPr>
          <a:xfrm>
            <a:off x="7969252"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562208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631AA61-D19E-4A20-A0C1-B87E866DF8D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65B35C2D-A26F-4D56-8FD8-8FCB4FB5986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94D31D73-1F73-43E9-9143-CACD2016DA0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Freeform: Shape 11">
            <a:extLst>
              <a:ext uri="{FF2B5EF4-FFF2-40B4-BE49-F238E27FC236}">
                <a16:creationId xmlns:a16="http://schemas.microsoft.com/office/drawing/2014/main" id="{3BFABDCE-A952-42A4-8CDE-63DA39998027}"/>
              </a:ext>
            </a:extLst>
          </p:cNvPr>
          <p:cNvSpPr>
            <a:spLocks/>
          </p:cNvSpPr>
          <p:nvPr userDrawn="1"/>
        </p:nvSpPr>
        <p:spPr bwMode="auto">
          <a:xfrm rot="9449386" flipV="1">
            <a:off x="-1503597" y="-940853"/>
            <a:ext cx="8915666" cy="6629499"/>
          </a:xfrm>
          <a:custGeom>
            <a:avLst/>
            <a:gdLst>
              <a:gd name="connsiteX0" fmla="*/ 6277561 w 8915666"/>
              <a:gd name="connsiteY0" fmla="*/ 0 h 6629499"/>
              <a:gd name="connsiteX1" fmla="*/ 0 w 8915666"/>
              <a:gd name="connsiteY1" fmla="*/ 2601566 h 6629499"/>
              <a:gd name="connsiteX2" fmla="*/ 4497646 w 8915666"/>
              <a:gd name="connsiteY2" fmla="*/ 4477302 h 6629499"/>
              <a:gd name="connsiteX3" fmla="*/ 8142092 w 8915666"/>
              <a:gd name="connsiteY3" fmla="*/ 6615771 h 6629499"/>
              <a:gd name="connsiteX4" fmla="*/ 8205013 w 8915666"/>
              <a:gd name="connsiteY4" fmla="*/ 6629499 h 6629499"/>
              <a:gd name="connsiteX5" fmla="*/ 8915666 w 8915666"/>
              <a:gd name="connsiteY5" fmla="*/ 6334989 h 66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5666" h="6629499">
                <a:moveTo>
                  <a:pt x="6277561" y="0"/>
                </a:moveTo>
                <a:lnTo>
                  <a:pt x="0" y="2601566"/>
                </a:lnTo>
                <a:cubicBezTo>
                  <a:pt x="1681432" y="2766308"/>
                  <a:pt x="2994949" y="2701925"/>
                  <a:pt x="4497646" y="4477302"/>
                </a:cubicBezTo>
                <a:cubicBezTo>
                  <a:pt x="5818099" y="6037366"/>
                  <a:pt x="6812668" y="6322891"/>
                  <a:pt x="8142092" y="6615771"/>
                </a:cubicBezTo>
                <a:lnTo>
                  <a:pt x="8205013" y="6629499"/>
                </a:lnTo>
                <a:lnTo>
                  <a:pt x="8915666" y="6334989"/>
                </a:ln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baseline="-25000" dirty="0">
                <a:latin typeface="Roboto" panose="02000000000000000000" pitchFamily="2" charset="0"/>
              </a:rPr>
              <a:t> 	</a:t>
            </a:r>
          </a:p>
        </p:txBody>
      </p:sp>
      <p:sp>
        <p:nvSpPr>
          <p:cNvPr id="13" name="Rectangle 12">
            <a:extLst>
              <a:ext uri="{FF2B5EF4-FFF2-40B4-BE49-F238E27FC236}">
                <a16:creationId xmlns:a16="http://schemas.microsoft.com/office/drawing/2014/main" id="{8F4DC94C-55B9-46DB-9D16-6C98D4C3C0FA}"/>
              </a:ext>
            </a:extLst>
          </p:cNvPr>
          <p:cNvSpPr/>
          <p:nvPr userDrawn="1"/>
        </p:nvSpPr>
        <p:spPr>
          <a:xfrm>
            <a:off x="2469735" y="1862139"/>
            <a:ext cx="7127192" cy="3377278"/>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lvl="0"/>
            <a:endParaRPr lang="en-US" baseline="-25000" dirty="0">
              <a:solidFill>
                <a:schemeClr val="tx1"/>
              </a:solidFill>
              <a:latin typeface="Roboto" panose="02000000000000000000" pitchFamily="2" charset="0"/>
            </a:endParaRPr>
          </a:p>
        </p:txBody>
      </p:sp>
      <p:sp>
        <p:nvSpPr>
          <p:cNvPr id="14" name="Rectangle 13">
            <a:extLst>
              <a:ext uri="{FF2B5EF4-FFF2-40B4-BE49-F238E27FC236}">
                <a16:creationId xmlns:a16="http://schemas.microsoft.com/office/drawing/2014/main" id="{B5FB444D-0F56-4E71-A7D8-0ADE5B6D7FAE}"/>
              </a:ext>
            </a:extLst>
          </p:cNvPr>
          <p:cNvSpPr/>
          <p:nvPr userDrawn="1"/>
        </p:nvSpPr>
        <p:spPr>
          <a:xfrm>
            <a:off x="6528987" y="1700613"/>
            <a:ext cx="3512321" cy="305084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p>
            <a:pPr marL="228600" lvl="0" indent="-228600">
              <a:lnSpc>
                <a:spcPct val="90000"/>
              </a:lnSpc>
              <a:spcBef>
                <a:spcPts val="1000"/>
              </a:spcBef>
              <a:buFont typeface="Arial" panose="020B0604020202020204" pitchFamily="34" charset="0"/>
              <a:buChar char="•"/>
            </a:pPr>
            <a:endParaRPr lang="en-US" sz="1600" dirty="0">
              <a:solidFill>
                <a:schemeClr val="tx1"/>
              </a:solidFill>
              <a:latin typeface="Roboto" panose="02000000000000000000" pitchFamily="2" charset="0"/>
            </a:endParaRPr>
          </a:p>
        </p:txBody>
      </p:sp>
    </p:spTree>
    <p:extLst>
      <p:ext uri="{BB962C8B-B14F-4D97-AF65-F5344CB8AC3E}">
        <p14:creationId xmlns:p14="http://schemas.microsoft.com/office/powerpoint/2010/main" val="89573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2459990"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286885" y="5177928"/>
            <a:ext cx="2459990"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942594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9" name="Picture Placeholder 18">
            <a:extLst>
              <a:ext uri="{FF2B5EF4-FFF2-40B4-BE49-F238E27FC236}">
                <a16:creationId xmlns:a16="http://schemas.microsoft.com/office/drawing/2014/main" id="{E82E9B33-5DF9-4882-A51E-F1448E83DCEE}"/>
              </a:ext>
            </a:extLst>
          </p:cNvPr>
          <p:cNvSpPr>
            <a:spLocks noGrp="1"/>
          </p:cNvSpPr>
          <p:nvPr>
            <p:ph type="pic" sz="quarter" idx="15"/>
          </p:nvPr>
        </p:nvSpPr>
        <p:spPr>
          <a:xfrm>
            <a:off x="765810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2" name="Picture Placeholder 21">
            <a:extLst>
              <a:ext uri="{FF2B5EF4-FFF2-40B4-BE49-F238E27FC236}">
                <a16:creationId xmlns:a16="http://schemas.microsoft.com/office/drawing/2014/main" id="{C686E259-CA59-44B5-9786-0B166DC85A61}"/>
              </a:ext>
            </a:extLst>
          </p:cNvPr>
          <p:cNvSpPr>
            <a:spLocks noGrp="1"/>
          </p:cNvSpPr>
          <p:nvPr>
            <p:ph type="pic" sz="quarter" idx="18"/>
          </p:nvPr>
        </p:nvSpPr>
        <p:spPr>
          <a:xfrm>
            <a:off x="97282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274066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4508500" y="2133600"/>
            <a:ext cx="3149600"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3674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250" fill="hold"/>
                                        <p:tgtEl>
                                          <p:spTgt spid="19"/>
                                        </p:tgtEl>
                                        <p:attrNameLst>
                                          <p:attrName>ppt_x</p:attrName>
                                        </p:attrNameLst>
                                      </p:cBhvr>
                                      <p:tavLst>
                                        <p:tav tm="0">
                                          <p:val>
                                            <p:strVal val="0-#ppt_w/2"/>
                                          </p:val>
                                        </p:tav>
                                        <p:tav tm="100000">
                                          <p:val>
                                            <p:strVal val="#ppt_x"/>
                                          </p:val>
                                        </p:tav>
                                      </p:tavLst>
                                    </p:anim>
                                    <p:anim calcmode="lin" valueType="num">
                                      <p:cBhvr additive="base">
                                        <p:cTn id="12" dur="12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250" fill="hold"/>
                                        <p:tgtEl>
                                          <p:spTgt spid="20"/>
                                        </p:tgtEl>
                                        <p:attrNameLst>
                                          <p:attrName>ppt_x</p:attrName>
                                        </p:attrNameLst>
                                      </p:cBhvr>
                                      <p:tavLst>
                                        <p:tav tm="0">
                                          <p:val>
                                            <p:strVal val="0-#ppt_w/2"/>
                                          </p:val>
                                        </p:tav>
                                        <p:tav tm="100000">
                                          <p:val>
                                            <p:strVal val="#ppt_x"/>
                                          </p:val>
                                        </p:tav>
                                      </p:tavLst>
                                    </p:anim>
                                    <p:anim calcmode="lin" valueType="num">
                                      <p:cBhvr additive="base">
                                        <p:cTn id="16" dur="12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1+#ppt_w/2"/>
                                          </p:val>
                                        </p:tav>
                                        <p:tav tm="100000">
                                          <p:val>
                                            <p:strVal val="#ppt_x"/>
                                          </p:val>
                                        </p:tav>
                                      </p:tavLst>
                                    </p:anim>
                                    <p:anim calcmode="lin" valueType="num">
                                      <p:cBhvr additive="base">
                                        <p:cTn id="20" dur="12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250" fill="hold"/>
                                        <p:tgtEl>
                                          <p:spTgt spid="22"/>
                                        </p:tgtEl>
                                        <p:attrNameLst>
                                          <p:attrName>ppt_x</p:attrName>
                                        </p:attrNameLst>
                                      </p:cBhvr>
                                      <p:tavLst>
                                        <p:tav tm="0">
                                          <p:val>
                                            <p:strVal val="1+#ppt_w/2"/>
                                          </p:val>
                                        </p:tav>
                                        <p:tav tm="100000">
                                          <p:val>
                                            <p:strVal val="#ppt_x"/>
                                          </p:val>
                                        </p:tav>
                                      </p:tavLst>
                                    </p:anim>
                                    <p:anim calcmode="lin" valueType="num">
                                      <p:cBhvr additive="base">
                                        <p:cTn id="24" dur="1250" fill="hold"/>
                                        <p:tgtEl>
                                          <p:spTgt spid="22"/>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1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9" grpId="0" animBg="1"/>
      <p:bldP spid="22" grpId="0" animBg="1"/>
      <p:bldP spid="21" grpId="0" animBg="1"/>
      <p:bldP spid="16" grpId="0" animBg="1"/>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3172732"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3574143" y="5177928"/>
            <a:ext cx="3172732"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8389256"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990600"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3777343"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22070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1+#ppt_w/2"/>
                                          </p:val>
                                        </p:tav>
                                        <p:tav tm="100000">
                                          <p:val>
                                            <p:strVal val="#ppt_x"/>
                                          </p:val>
                                        </p:tav>
                                      </p:tavLst>
                                    </p:anim>
                                    <p:anim calcmode="lin" valueType="num">
                                      <p:cBhvr additive="base">
                                        <p:cTn id="16" dur="1250" fill="hold"/>
                                        <p:tgtEl>
                                          <p:spTgt spid="21"/>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21" grpId="0" animBg="1"/>
      <p:bldP spid="16" grpId="0" animBg="1"/>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3974593" y="1971675"/>
            <a:ext cx="3332988"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983571" y="5192714"/>
            <a:ext cx="3332988" cy="367665"/>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7034758"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2422844"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55235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6"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E6C6BD7-629B-4AAF-920C-DCB5BAE4C91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E93BE77B-11BE-4A46-8495-140717AAF2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9DF7BED4-E21B-466A-A355-5D4E5DB9C9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89E1EEBB-2A60-4CAA-ADD0-D90F63C05F8B}"/>
              </a:ext>
            </a:extLst>
          </p:cNvPr>
          <p:cNvSpPr>
            <a:spLocks noGrp="1"/>
          </p:cNvSpPr>
          <p:nvPr>
            <p:ph type="pic" sz="quarter" idx="14"/>
          </p:nvPr>
        </p:nvSpPr>
        <p:spPr>
          <a:xfrm>
            <a:off x="6184900" y="8921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74050356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4716DD82-7988-4628-B5A4-E5C5BB48DAAD}"/>
              </a:ext>
            </a:extLst>
          </p:cNvPr>
          <p:cNvSpPr>
            <a:spLocks noGrp="1"/>
          </p:cNvSpPr>
          <p:nvPr>
            <p:ph type="pic" sz="quarter" idx="14"/>
          </p:nvPr>
        </p:nvSpPr>
        <p:spPr>
          <a:xfrm>
            <a:off x="1384419" y="1423037"/>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Freeform 5">
            <a:extLst>
              <a:ext uri="{FF2B5EF4-FFF2-40B4-BE49-F238E27FC236}">
                <a16:creationId xmlns:a16="http://schemas.microsoft.com/office/drawing/2014/main" id="{C20BEC23-0D26-4C96-80A8-F159CF8F536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A47A42F8-B859-49D1-92BB-7AD2B41C717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399C62EF-6800-4FF9-A970-BD37415B0C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2976641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8732F159-22A6-4F1F-982D-A99E72A1EEFC}"/>
              </a:ext>
            </a:extLst>
          </p:cNvPr>
          <p:cNvSpPr>
            <a:spLocks noGrp="1"/>
          </p:cNvSpPr>
          <p:nvPr>
            <p:ph type="pic" sz="quarter" idx="14"/>
          </p:nvPr>
        </p:nvSpPr>
        <p:spPr>
          <a:xfrm>
            <a:off x="6052828" y="22926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6599932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5BBB186B-6C3A-42C7-A917-8B44FF531868}"/>
              </a:ext>
            </a:extLst>
          </p:cNvPr>
          <p:cNvSpPr>
            <a:spLocks noGrp="1"/>
          </p:cNvSpPr>
          <p:nvPr>
            <p:ph type="pic" sz="quarter" idx="14"/>
          </p:nvPr>
        </p:nvSpPr>
        <p:spPr>
          <a:xfrm>
            <a:off x="1352550" y="153352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29189631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67CB8A5E-9B49-42A6-A4A3-D2F74B4F551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14D1299-544C-41AB-9F0D-44EAF8F534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804F6E49-EB0F-4B15-AE4E-1BA9E6DCED2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7">
            <a:extLst>
              <a:ext uri="{FF2B5EF4-FFF2-40B4-BE49-F238E27FC236}">
                <a16:creationId xmlns:a16="http://schemas.microsoft.com/office/drawing/2014/main" id="{E826B444-D64E-4242-A29A-B3F1446AF564}"/>
              </a:ext>
            </a:extLst>
          </p:cNvPr>
          <p:cNvSpPr>
            <a:spLocks noGrp="1"/>
          </p:cNvSpPr>
          <p:nvPr>
            <p:ph type="pic" sz="quarter" idx="14"/>
          </p:nvPr>
        </p:nvSpPr>
        <p:spPr>
          <a:xfrm>
            <a:off x="3009900" y="0"/>
            <a:ext cx="3897086" cy="6858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251773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F92F0CE3-6A31-45B4-9209-1C85850C721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C9ACB44E-33C3-4006-9E7A-F7B46EE630C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B85DED13-1673-4AF0-B7D5-03C54715CFB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0">
            <a:extLst>
              <a:ext uri="{FF2B5EF4-FFF2-40B4-BE49-F238E27FC236}">
                <a16:creationId xmlns:a16="http://schemas.microsoft.com/office/drawing/2014/main" id="{3EB23FF8-34E0-48A0-8E8F-53C3B1ADA3DE}"/>
              </a:ext>
            </a:extLst>
          </p:cNvPr>
          <p:cNvSpPr>
            <a:spLocks noGrp="1"/>
          </p:cNvSpPr>
          <p:nvPr>
            <p:ph type="pic" sz="quarter" idx="13"/>
          </p:nvPr>
        </p:nvSpPr>
        <p:spPr>
          <a:xfrm>
            <a:off x="4768809" y="2048867"/>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a:outerShdw blurRad="101600" dist="63500" dir="5400000" algn="t" rotWithShape="0">
              <a:prstClr val="black">
                <a:alpha val="20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578237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161701-0C35-4D29-B022-8CF338702B3F}"/>
              </a:ext>
            </a:extLst>
          </p:cNvPr>
          <p:cNvSpPr>
            <a:spLocks noGrp="1"/>
          </p:cNvSpPr>
          <p:nvPr>
            <p:ph type="pic" sz="quarter" idx="10"/>
          </p:nvPr>
        </p:nvSpPr>
        <p:spPr>
          <a:xfrm>
            <a:off x="0"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4">
            <a:extLst>
              <a:ext uri="{FF2B5EF4-FFF2-40B4-BE49-F238E27FC236}">
                <a16:creationId xmlns:a16="http://schemas.microsoft.com/office/drawing/2014/main" id="{EA02C758-03E3-483C-96EE-06C26AC21E2B}"/>
              </a:ext>
            </a:extLst>
          </p:cNvPr>
          <p:cNvSpPr>
            <a:spLocks noGrp="1"/>
          </p:cNvSpPr>
          <p:nvPr>
            <p:ph type="pic" sz="quarter" idx="11"/>
          </p:nvPr>
        </p:nvSpPr>
        <p:spPr>
          <a:xfrm>
            <a:off x="3052763"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4">
            <a:extLst>
              <a:ext uri="{FF2B5EF4-FFF2-40B4-BE49-F238E27FC236}">
                <a16:creationId xmlns:a16="http://schemas.microsoft.com/office/drawing/2014/main" id="{1505B527-3489-4C78-AF19-89E52DBFC456}"/>
              </a:ext>
            </a:extLst>
          </p:cNvPr>
          <p:cNvSpPr>
            <a:spLocks noGrp="1"/>
          </p:cNvSpPr>
          <p:nvPr>
            <p:ph type="pic" sz="quarter" idx="12"/>
          </p:nvPr>
        </p:nvSpPr>
        <p:spPr>
          <a:xfrm>
            <a:off x="6105526"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4">
            <a:extLst>
              <a:ext uri="{FF2B5EF4-FFF2-40B4-BE49-F238E27FC236}">
                <a16:creationId xmlns:a16="http://schemas.microsoft.com/office/drawing/2014/main" id="{79B8936F-20CB-4123-B589-58F9343C3208}"/>
              </a:ext>
            </a:extLst>
          </p:cNvPr>
          <p:cNvSpPr>
            <a:spLocks noGrp="1"/>
          </p:cNvSpPr>
          <p:nvPr>
            <p:ph type="pic" sz="quarter" idx="13"/>
          </p:nvPr>
        </p:nvSpPr>
        <p:spPr>
          <a:xfrm>
            <a:off x="9158289"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1175270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2743200" y="1028701"/>
            <a:ext cx="3752850" cy="48006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Freeform 5">
            <a:extLst>
              <a:ext uri="{FF2B5EF4-FFF2-40B4-BE49-F238E27FC236}">
                <a16:creationId xmlns:a16="http://schemas.microsoft.com/office/drawing/2014/main" id="{F064328A-D61B-4343-AB48-72B1231B68C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0" name="Slide Number Placeholder 5">
            <a:extLst>
              <a:ext uri="{FF2B5EF4-FFF2-40B4-BE49-F238E27FC236}">
                <a16:creationId xmlns:a16="http://schemas.microsoft.com/office/drawing/2014/main" id="{C5DF89F1-B5AC-4B29-9647-6DEF365DDCFC}"/>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DE153B14-CA30-46B7-9485-751BD5FE406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46704829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7">
            <a:extLst>
              <a:ext uri="{FF2B5EF4-FFF2-40B4-BE49-F238E27FC236}">
                <a16:creationId xmlns:a16="http://schemas.microsoft.com/office/drawing/2014/main" id="{BBD2FAA8-38F6-4059-9B3D-986964F9DCF7}"/>
              </a:ext>
            </a:extLst>
          </p:cNvPr>
          <p:cNvSpPr>
            <a:spLocks noGrp="1"/>
          </p:cNvSpPr>
          <p:nvPr>
            <p:ph type="pic" sz="quarter" idx="11"/>
          </p:nvPr>
        </p:nvSpPr>
        <p:spPr>
          <a:xfrm>
            <a:off x="121920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39802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8F3BA246-70A7-4D49-94D4-22587A83FA9A}"/>
              </a:ext>
            </a:extLst>
          </p:cNvPr>
          <p:cNvSpPr>
            <a:spLocks noGrp="1"/>
          </p:cNvSpPr>
          <p:nvPr>
            <p:ph type="pic" sz="quarter" idx="10"/>
          </p:nvPr>
        </p:nvSpPr>
        <p:spPr>
          <a:xfrm>
            <a:off x="-35433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7">
            <a:extLst>
              <a:ext uri="{FF2B5EF4-FFF2-40B4-BE49-F238E27FC236}">
                <a16:creationId xmlns:a16="http://schemas.microsoft.com/office/drawing/2014/main" id="{09225FDA-FDA7-4E3D-8C6F-60A60D1C8085}"/>
              </a:ext>
            </a:extLst>
          </p:cNvPr>
          <p:cNvSpPr>
            <a:spLocks noGrp="1"/>
          </p:cNvSpPr>
          <p:nvPr>
            <p:ph type="pic" sz="quarter" idx="11"/>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8758417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7C63C-3934-46EA-B9E8-5BFF74EB07D7}"/>
              </a:ext>
            </a:extLst>
          </p:cNvPr>
          <p:cNvSpPr/>
          <p:nvPr userDrawn="1"/>
        </p:nvSpPr>
        <p:spPr>
          <a:xfrm>
            <a:off x="9686925" y="515257"/>
            <a:ext cx="2505075" cy="5807756"/>
          </a:xfrm>
          <a:prstGeom prst="rect">
            <a:avLst/>
          </a:pr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0" name="Picture Placeholder 9">
            <a:extLst>
              <a:ext uri="{FF2B5EF4-FFF2-40B4-BE49-F238E27FC236}">
                <a16:creationId xmlns:a16="http://schemas.microsoft.com/office/drawing/2014/main" id="{88A3AB14-A0AD-47FA-8D42-AE00DA473136}"/>
              </a:ext>
            </a:extLst>
          </p:cNvPr>
          <p:cNvSpPr>
            <a:spLocks noGrp="1"/>
          </p:cNvSpPr>
          <p:nvPr>
            <p:ph type="pic" sz="quarter" idx="10"/>
          </p:nvPr>
        </p:nvSpPr>
        <p:spPr>
          <a:xfrm>
            <a:off x="1609726" y="1219200"/>
            <a:ext cx="6381750" cy="4400550"/>
          </a:xfrm>
          <a:custGeom>
            <a:avLst/>
            <a:gdLst>
              <a:gd name="connsiteX0" fmla="*/ 0 w 6381750"/>
              <a:gd name="connsiteY0" fmla="*/ 0 h 4400550"/>
              <a:gd name="connsiteX1" fmla="*/ 6381750 w 6381750"/>
              <a:gd name="connsiteY1" fmla="*/ 0 h 4400550"/>
              <a:gd name="connsiteX2" fmla="*/ 6381750 w 6381750"/>
              <a:gd name="connsiteY2" fmla="*/ 4400550 h 4400550"/>
              <a:gd name="connsiteX3" fmla="*/ 0 w 6381750"/>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6381750" h="4400550">
                <a:moveTo>
                  <a:pt x="0" y="0"/>
                </a:moveTo>
                <a:lnTo>
                  <a:pt x="6381750" y="0"/>
                </a:lnTo>
                <a:lnTo>
                  <a:pt x="6381750" y="4400550"/>
                </a:lnTo>
                <a:lnTo>
                  <a:pt x="0" y="440055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Rectangle 3">
            <a:extLst>
              <a:ext uri="{FF2B5EF4-FFF2-40B4-BE49-F238E27FC236}">
                <a16:creationId xmlns:a16="http://schemas.microsoft.com/office/drawing/2014/main" id="{F290E00A-7AF0-4550-8D69-1490EB256E30}"/>
              </a:ext>
            </a:extLst>
          </p:cNvPr>
          <p:cNvSpPr/>
          <p:nvPr userDrawn="1"/>
        </p:nvSpPr>
        <p:spPr>
          <a:xfrm>
            <a:off x="7991475" y="1219200"/>
            <a:ext cx="2505075" cy="4400550"/>
          </a:xfrm>
          <a:prstGeom prst="rect">
            <a:avLst/>
          </a:prstGeom>
          <a:solidFill>
            <a:schemeClr val="bg1"/>
          </a:solidFill>
          <a:ln>
            <a:noFill/>
          </a:ln>
          <a:effectLst>
            <a:outerShdw blurRad="228600" dist="127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Tree>
    <p:extLst>
      <p:ext uri="{BB962C8B-B14F-4D97-AF65-F5344CB8AC3E}">
        <p14:creationId xmlns:p14="http://schemas.microsoft.com/office/powerpoint/2010/main" val="1306296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750" fill="hold"/>
                                        <p:tgtEl>
                                          <p:spTgt spid="10"/>
                                        </p:tgtEl>
                                        <p:attrNameLst>
                                          <p:attrName>ppt_x</p:attrName>
                                        </p:attrNameLst>
                                      </p:cBhvr>
                                      <p:tavLst>
                                        <p:tav tm="0">
                                          <p:val>
                                            <p:strVal val="0-#ppt_w/2"/>
                                          </p:val>
                                        </p:tav>
                                        <p:tav tm="100000">
                                          <p:val>
                                            <p:strVal val="#ppt_x"/>
                                          </p:val>
                                        </p:tav>
                                      </p:tavLst>
                                    </p:anim>
                                    <p:anim calcmode="lin" valueType="num">
                                      <p:cBhvr additive="base">
                                        <p:cTn id="16" dur="1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animBg="1"/>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374F6E-C6A7-4E3A-9632-CD2D7A2A7BEC}"/>
              </a:ext>
            </a:extLst>
          </p:cNvPr>
          <p:cNvSpPr>
            <a:spLocks noGrp="1"/>
          </p:cNvSpPr>
          <p:nvPr>
            <p:ph type="pic" sz="quarter" idx="10"/>
          </p:nvPr>
        </p:nvSpPr>
        <p:spPr>
          <a:xfrm>
            <a:off x="2388040" y="2162175"/>
            <a:ext cx="3707960" cy="2533650"/>
          </a:xfrm>
          <a:custGeom>
            <a:avLst/>
            <a:gdLst>
              <a:gd name="connsiteX0" fmla="*/ 278438 w 3707960"/>
              <a:gd name="connsiteY0" fmla="*/ 0 h 2533650"/>
              <a:gd name="connsiteX1" fmla="*/ 3707960 w 3707960"/>
              <a:gd name="connsiteY1" fmla="*/ 0 h 2533650"/>
              <a:gd name="connsiteX2" fmla="*/ 3707960 w 3707960"/>
              <a:gd name="connsiteY2" fmla="*/ 2533650 h 2533650"/>
              <a:gd name="connsiteX3" fmla="*/ 278438 w 3707960"/>
              <a:gd name="connsiteY3" fmla="*/ 2533650 h 2533650"/>
              <a:gd name="connsiteX4" fmla="*/ 278438 w 3707960"/>
              <a:gd name="connsiteY4" fmla="*/ 1672575 h 2533650"/>
              <a:gd name="connsiteX5" fmla="*/ 276723 w 3707960"/>
              <a:gd name="connsiteY5" fmla="*/ 1660207 h 2533650"/>
              <a:gd name="connsiteX6" fmla="*/ 0 w 3707960"/>
              <a:gd name="connsiteY6" fmla="*/ 1269167 h 2533650"/>
              <a:gd name="connsiteX7" fmla="*/ 276723 w 3707960"/>
              <a:gd name="connsiteY7" fmla="*/ 878126 h 2533650"/>
              <a:gd name="connsiteX8" fmla="*/ 278438 w 3707960"/>
              <a:gd name="connsiteY8" fmla="*/ 865368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60" h="2533650">
                <a:moveTo>
                  <a:pt x="278438" y="0"/>
                </a:moveTo>
                <a:lnTo>
                  <a:pt x="3707960" y="0"/>
                </a:lnTo>
                <a:lnTo>
                  <a:pt x="3707960" y="2533650"/>
                </a:lnTo>
                <a:lnTo>
                  <a:pt x="278438" y="2533650"/>
                </a:lnTo>
                <a:lnTo>
                  <a:pt x="278438" y="1672575"/>
                </a:lnTo>
                <a:lnTo>
                  <a:pt x="276723" y="1660207"/>
                </a:lnTo>
                <a:cubicBezTo>
                  <a:pt x="276723" y="1486932"/>
                  <a:pt x="0" y="1440100"/>
                  <a:pt x="0" y="1269167"/>
                </a:cubicBezTo>
                <a:cubicBezTo>
                  <a:pt x="0" y="1095891"/>
                  <a:pt x="276723" y="1070134"/>
                  <a:pt x="276723" y="878126"/>
                </a:cubicBezTo>
                <a:lnTo>
                  <a:pt x="278438" y="86536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635289B0-1BCF-4328-AEDB-20DCAFD9AF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EA9C1A30-FDA8-4C31-BD23-D35D7A2415B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409BBD5-BDB6-45DD-B6C5-A2E19E78DCE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9707390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28984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115550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98909513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416254"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8489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8506684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8A30B3-DEFE-4077-AF6E-7DBA11B63983}"/>
              </a:ext>
            </a:extLst>
          </p:cNvPr>
          <p:cNvSpPr>
            <a:spLocks noGrp="1"/>
          </p:cNvSpPr>
          <p:nvPr>
            <p:ph type="pic" sz="quarter" idx="10"/>
          </p:nvPr>
        </p:nvSpPr>
        <p:spPr>
          <a:xfrm>
            <a:off x="633813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999C1EFF-0307-46A9-81D8-DC84E5E22E3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A30F440E-654B-4AE3-9CBF-3DA393F3A43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3D797F7E-A566-4D9A-8F08-9780C78C51D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2734713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E1564C-1573-4F42-86CB-0F57BF7151AC}"/>
              </a:ext>
            </a:extLst>
          </p:cNvPr>
          <p:cNvSpPr>
            <a:spLocks noGrp="1"/>
          </p:cNvSpPr>
          <p:nvPr>
            <p:ph type="pic" sz="quarter" idx="11"/>
          </p:nvPr>
        </p:nvSpPr>
        <p:spPr>
          <a:xfrm>
            <a:off x="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20C00DD3-68D8-4E5E-A4D2-52AE72093B5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86D8299E-A74C-4D2B-9EF1-63A486DED307}"/>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6F10C5A1-45B2-499D-B49F-B009C27B34C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672643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0162E16-77F3-441A-B13D-32DF47633350}"/>
              </a:ext>
            </a:extLst>
          </p:cNvPr>
          <p:cNvSpPr>
            <a:spLocks noGrp="1"/>
          </p:cNvSpPr>
          <p:nvPr>
            <p:ph type="pic" sz="quarter" idx="11"/>
          </p:nvPr>
        </p:nvSpPr>
        <p:spPr>
          <a:xfrm>
            <a:off x="4486798" y="2"/>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18" name="Picture Placeholder 17">
            <a:extLst>
              <a:ext uri="{FF2B5EF4-FFF2-40B4-BE49-F238E27FC236}">
                <a16:creationId xmlns:a16="http://schemas.microsoft.com/office/drawing/2014/main" id="{0F302A4D-75AB-49C5-B2EA-847B0C80FF4F}"/>
              </a:ext>
            </a:extLst>
          </p:cNvPr>
          <p:cNvSpPr>
            <a:spLocks noGrp="1"/>
          </p:cNvSpPr>
          <p:nvPr>
            <p:ph type="pic" sz="quarter" idx="12"/>
          </p:nvPr>
        </p:nvSpPr>
        <p:spPr>
          <a:xfrm>
            <a:off x="7913498" y="1"/>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72951392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1F0305-CE9B-4474-B02C-48043695B075}"/>
              </a:ext>
            </a:extLst>
          </p:cNvPr>
          <p:cNvSpPr>
            <a:spLocks noGrp="1"/>
          </p:cNvSpPr>
          <p:nvPr>
            <p:ph type="pic" sz="quarter" idx="10"/>
          </p:nvPr>
        </p:nvSpPr>
        <p:spPr>
          <a:xfrm>
            <a:off x="3276600" y="0"/>
            <a:ext cx="248357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4">
            <a:extLst>
              <a:ext uri="{FF2B5EF4-FFF2-40B4-BE49-F238E27FC236}">
                <a16:creationId xmlns:a16="http://schemas.microsoft.com/office/drawing/2014/main" id="{3E10E8B0-534B-47D2-BED3-6316F4113D07}"/>
              </a:ext>
            </a:extLst>
          </p:cNvPr>
          <p:cNvSpPr>
            <a:spLocks noGrp="1"/>
          </p:cNvSpPr>
          <p:nvPr>
            <p:ph type="pic" sz="quarter" idx="11"/>
          </p:nvPr>
        </p:nvSpPr>
        <p:spPr>
          <a:xfrm>
            <a:off x="3276599" y="2281238"/>
            <a:ext cx="4848225" cy="257651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4">
            <a:extLst>
              <a:ext uri="{FF2B5EF4-FFF2-40B4-BE49-F238E27FC236}">
                <a16:creationId xmlns:a16="http://schemas.microsoft.com/office/drawing/2014/main" id="{AC5F6572-2E78-404C-8CB3-ED9974DB42B0}"/>
              </a:ext>
            </a:extLst>
          </p:cNvPr>
          <p:cNvSpPr>
            <a:spLocks noGrp="1"/>
          </p:cNvSpPr>
          <p:nvPr>
            <p:ph type="pic" sz="quarter" idx="12"/>
          </p:nvPr>
        </p:nvSpPr>
        <p:spPr>
          <a:xfrm>
            <a:off x="8181974" y="4086227"/>
            <a:ext cx="4010025" cy="277177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Picture Placeholder 4">
            <a:extLst>
              <a:ext uri="{FF2B5EF4-FFF2-40B4-BE49-F238E27FC236}">
                <a16:creationId xmlns:a16="http://schemas.microsoft.com/office/drawing/2014/main" id="{FD07D958-3C55-41B4-84D1-B7B7274CEAAA}"/>
              </a:ext>
            </a:extLst>
          </p:cNvPr>
          <p:cNvSpPr>
            <a:spLocks noGrp="1"/>
          </p:cNvSpPr>
          <p:nvPr>
            <p:ph type="pic" sz="quarter" idx="13"/>
          </p:nvPr>
        </p:nvSpPr>
        <p:spPr>
          <a:xfrm>
            <a:off x="5807075" y="0"/>
            <a:ext cx="374722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4">
            <a:extLst>
              <a:ext uri="{FF2B5EF4-FFF2-40B4-BE49-F238E27FC236}">
                <a16:creationId xmlns:a16="http://schemas.microsoft.com/office/drawing/2014/main" id="{1F592F7B-AD7A-404E-AFEE-4F101429DB75}"/>
              </a:ext>
            </a:extLst>
          </p:cNvPr>
          <p:cNvSpPr>
            <a:spLocks noGrp="1"/>
          </p:cNvSpPr>
          <p:nvPr>
            <p:ph type="pic" sz="quarter" idx="14"/>
          </p:nvPr>
        </p:nvSpPr>
        <p:spPr>
          <a:xfrm>
            <a:off x="9601200" y="0"/>
            <a:ext cx="2590800"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4">
            <a:extLst>
              <a:ext uri="{FF2B5EF4-FFF2-40B4-BE49-F238E27FC236}">
                <a16:creationId xmlns:a16="http://schemas.microsoft.com/office/drawing/2014/main" id="{AD4C92A6-341D-4DA7-AD56-E491D73B46B2}"/>
              </a:ext>
            </a:extLst>
          </p:cNvPr>
          <p:cNvSpPr>
            <a:spLocks noGrp="1"/>
          </p:cNvSpPr>
          <p:nvPr>
            <p:ph type="pic" sz="quarter" idx="15"/>
          </p:nvPr>
        </p:nvSpPr>
        <p:spPr>
          <a:xfrm>
            <a:off x="3276598" y="4910138"/>
            <a:ext cx="2921909"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4">
            <a:extLst>
              <a:ext uri="{FF2B5EF4-FFF2-40B4-BE49-F238E27FC236}">
                <a16:creationId xmlns:a16="http://schemas.microsoft.com/office/drawing/2014/main" id="{95185887-031C-41EA-ADB2-8D7649480C17}"/>
              </a:ext>
            </a:extLst>
          </p:cNvPr>
          <p:cNvSpPr>
            <a:spLocks noGrp="1"/>
          </p:cNvSpPr>
          <p:nvPr>
            <p:ph type="pic" sz="quarter" idx="16"/>
          </p:nvPr>
        </p:nvSpPr>
        <p:spPr>
          <a:xfrm>
            <a:off x="6255657" y="4910138"/>
            <a:ext cx="1869167"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4">
            <a:extLst>
              <a:ext uri="{FF2B5EF4-FFF2-40B4-BE49-F238E27FC236}">
                <a16:creationId xmlns:a16="http://schemas.microsoft.com/office/drawing/2014/main" id="{3E4C8F08-C6AD-429D-A516-73F26C5EC0D5}"/>
              </a:ext>
            </a:extLst>
          </p:cNvPr>
          <p:cNvSpPr>
            <a:spLocks noGrp="1"/>
          </p:cNvSpPr>
          <p:nvPr>
            <p:ph type="pic" sz="quarter" idx="17"/>
          </p:nvPr>
        </p:nvSpPr>
        <p:spPr>
          <a:xfrm>
            <a:off x="8181974" y="2281237"/>
            <a:ext cx="4010025" cy="174307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76469668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A23F9F2-319D-4B08-9449-1FBB2632A148}"/>
              </a:ext>
            </a:extLst>
          </p:cNvPr>
          <p:cNvSpPr>
            <a:spLocks noGrp="1"/>
          </p:cNvSpPr>
          <p:nvPr>
            <p:ph type="pic" sz="quarter" idx="10"/>
          </p:nvPr>
        </p:nvSpPr>
        <p:spPr>
          <a:xfrm>
            <a:off x="2593975" y="1604962"/>
            <a:ext cx="7004050" cy="3648075"/>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2F7B418C-3C8B-478A-82F4-6D7EB1D792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7C41F069-B30E-410B-89C3-EA044FEF7222}"/>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727D7523-370F-4B4C-B7C1-FE409135D2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757947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6F1108B-C8A7-40CE-AD74-F1A9FFFC22EA}"/>
              </a:ext>
            </a:extLst>
          </p:cNvPr>
          <p:cNvSpPr>
            <a:spLocks noGrp="1"/>
          </p:cNvSpPr>
          <p:nvPr>
            <p:ph type="pic" sz="quarter" idx="10"/>
          </p:nvPr>
        </p:nvSpPr>
        <p:spPr>
          <a:xfrm>
            <a:off x="3467100" y="2971800"/>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7">
            <a:extLst>
              <a:ext uri="{FF2B5EF4-FFF2-40B4-BE49-F238E27FC236}">
                <a16:creationId xmlns:a16="http://schemas.microsoft.com/office/drawing/2014/main" id="{89DA7048-CEED-4C76-B2D0-62918E19FBB8}"/>
              </a:ext>
            </a:extLst>
          </p:cNvPr>
          <p:cNvSpPr>
            <a:spLocks noGrp="1"/>
          </p:cNvSpPr>
          <p:nvPr>
            <p:ph type="pic" sz="quarter" idx="11"/>
          </p:nvPr>
        </p:nvSpPr>
        <p:spPr>
          <a:xfrm>
            <a:off x="6570662" y="1791419"/>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7">
            <a:extLst>
              <a:ext uri="{FF2B5EF4-FFF2-40B4-BE49-F238E27FC236}">
                <a16:creationId xmlns:a16="http://schemas.microsoft.com/office/drawing/2014/main" id="{73D6783B-EF50-4F84-BA01-BD1DBBCC8865}"/>
              </a:ext>
            </a:extLst>
          </p:cNvPr>
          <p:cNvSpPr>
            <a:spLocks noGrp="1"/>
          </p:cNvSpPr>
          <p:nvPr>
            <p:ph type="pic" sz="quarter" idx="12"/>
          </p:nvPr>
        </p:nvSpPr>
        <p:spPr>
          <a:xfrm>
            <a:off x="6570662" y="4110928"/>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5081FC46-40BA-4CA8-AE57-C321603CE7D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687080CC-2F75-4EA2-A460-0C56AC38CF8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592818FB-C1DB-476B-A0C3-5040B3C6FC4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331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21DF4E6B-B7E6-442B-BC47-DA564112AC4E}"/>
              </a:ext>
            </a:extLst>
          </p:cNvPr>
          <p:cNvSpPr>
            <a:spLocks noGrp="1"/>
          </p:cNvSpPr>
          <p:nvPr>
            <p:ph type="pic" sz="quarter" idx="10"/>
          </p:nvPr>
        </p:nvSpPr>
        <p:spPr>
          <a:xfrm>
            <a:off x="0" y="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7">
            <a:extLst>
              <a:ext uri="{FF2B5EF4-FFF2-40B4-BE49-F238E27FC236}">
                <a16:creationId xmlns:a16="http://schemas.microsoft.com/office/drawing/2014/main" id="{D99657DD-EDC6-4B07-9378-E9F31B0513F5}"/>
              </a:ext>
            </a:extLst>
          </p:cNvPr>
          <p:cNvSpPr>
            <a:spLocks noGrp="1"/>
          </p:cNvSpPr>
          <p:nvPr>
            <p:ph type="pic" sz="quarter" idx="11"/>
          </p:nvPr>
        </p:nvSpPr>
        <p:spPr>
          <a:xfrm>
            <a:off x="0" y="347980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7">
            <a:extLst>
              <a:ext uri="{FF2B5EF4-FFF2-40B4-BE49-F238E27FC236}">
                <a16:creationId xmlns:a16="http://schemas.microsoft.com/office/drawing/2014/main" id="{9313E5C8-0DC5-40F6-BA1D-72BE2AD858BE}"/>
              </a:ext>
            </a:extLst>
          </p:cNvPr>
          <p:cNvSpPr>
            <a:spLocks noGrp="1"/>
          </p:cNvSpPr>
          <p:nvPr>
            <p:ph type="pic" sz="quarter" idx="12"/>
          </p:nvPr>
        </p:nvSpPr>
        <p:spPr>
          <a:xfrm>
            <a:off x="4927600" y="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7">
            <a:extLst>
              <a:ext uri="{FF2B5EF4-FFF2-40B4-BE49-F238E27FC236}">
                <a16:creationId xmlns:a16="http://schemas.microsoft.com/office/drawing/2014/main" id="{DBD7C93E-C64A-4D71-BBBE-E7947A3C93F0}"/>
              </a:ext>
            </a:extLst>
          </p:cNvPr>
          <p:cNvSpPr>
            <a:spLocks noGrp="1"/>
          </p:cNvSpPr>
          <p:nvPr>
            <p:ph type="pic" sz="quarter" idx="13"/>
          </p:nvPr>
        </p:nvSpPr>
        <p:spPr>
          <a:xfrm>
            <a:off x="4927600" y="347980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17470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1+#ppt_w/2"/>
                                          </p:val>
                                        </p:tav>
                                        <p:tav tm="100000">
                                          <p:val>
                                            <p:strVal val="#ppt_x"/>
                                          </p:val>
                                        </p:tav>
                                      </p:tavLst>
                                    </p:anim>
                                    <p:anim calcmode="lin" valueType="num">
                                      <p:cBhvr additive="base">
                                        <p:cTn id="16" dur="12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600D00-8096-46F8-8C7C-B4C14793E464}"/>
              </a:ext>
            </a:extLst>
          </p:cNvPr>
          <p:cNvSpPr>
            <a:spLocks noGrp="1"/>
          </p:cNvSpPr>
          <p:nvPr>
            <p:ph type="pic" sz="quarter" idx="10"/>
          </p:nvPr>
        </p:nvSpPr>
        <p:spPr>
          <a:xfrm>
            <a:off x="6096000" y="551180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4">
            <a:extLst>
              <a:ext uri="{FF2B5EF4-FFF2-40B4-BE49-F238E27FC236}">
                <a16:creationId xmlns:a16="http://schemas.microsoft.com/office/drawing/2014/main" id="{29620F0A-F244-4130-9BB7-AE6336109EBA}"/>
              </a:ext>
            </a:extLst>
          </p:cNvPr>
          <p:cNvSpPr>
            <a:spLocks noGrp="1"/>
          </p:cNvSpPr>
          <p:nvPr>
            <p:ph type="pic" sz="quarter" idx="11"/>
          </p:nvPr>
        </p:nvSpPr>
        <p:spPr>
          <a:xfrm>
            <a:off x="6096000" y="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9089760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D67725B-7F45-49BC-9E85-69EEB33240D4}"/>
              </a:ext>
            </a:extLst>
          </p:cNvPr>
          <p:cNvSpPr>
            <a:spLocks noGrp="1"/>
          </p:cNvSpPr>
          <p:nvPr>
            <p:ph type="pic" sz="quarter" idx="10"/>
          </p:nvPr>
        </p:nvSpPr>
        <p:spPr>
          <a:xfrm>
            <a:off x="6096000" y="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4">
            <a:extLst>
              <a:ext uri="{FF2B5EF4-FFF2-40B4-BE49-F238E27FC236}">
                <a16:creationId xmlns:a16="http://schemas.microsoft.com/office/drawing/2014/main" id="{1B239824-4F63-455A-BFDE-79016114B06C}"/>
              </a:ext>
            </a:extLst>
          </p:cNvPr>
          <p:cNvSpPr>
            <a:spLocks noGrp="1"/>
          </p:cNvSpPr>
          <p:nvPr>
            <p:ph type="pic" sz="quarter" idx="11"/>
          </p:nvPr>
        </p:nvSpPr>
        <p:spPr>
          <a:xfrm>
            <a:off x="6096000" y="134620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37892598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1" name="Freeform 13">
            <a:extLst>
              <a:ext uri="{FF2B5EF4-FFF2-40B4-BE49-F238E27FC236}">
                <a16:creationId xmlns:a16="http://schemas.microsoft.com/office/drawing/2014/main" id="{3D50C4A8-5C14-455F-96C1-92D8C3471613}"/>
              </a:ext>
            </a:extLst>
          </p:cNvPr>
          <p:cNvSpPr>
            <a:spLocks/>
          </p:cNvSpPr>
          <p:nvPr userDrawn="1"/>
        </p:nvSpPr>
        <p:spPr bwMode="auto">
          <a:xfrm rot="9834212">
            <a:off x="774459" y="-4825145"/>
            <a:ext cx="12121318" cy="12179952"/>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grpSp>
        <p:nvGrpSpPr>
          <p:cNvPr id="4" name="Group 3">
            <a:extLst>
              <a:ext uri="{FF2B5EF4-FFF2-40B4-BE49-F238E27FC236}">
                <a16:creationId xmlns:a16="http://schemas.microsoft.com/office/drawing/2014/main" id="{70DAD7BE-8D78-44FD-AD5A-665281AADF68}"/>
              </a:ext>
            </a:extLst>
          </p:cNvPr>
          <p:cNvGrpSpPr/>
          <p:nvPr userDrawn="1"/>
        </p:nvGrpSpPr>
        <p:grpSpPr>
          <a:xfrm>
            <a:off x="4486276" y="2673127"/>
            <a:ext cx="3222624" cy="6467198"/>
            <a:chOff x="4932363" y="1090613"/>
            <a:chExt cx="2330450" cy="4676775"/>
          </a:xfrm>
        </p:grpSpPr>
        <p:sp>
          <p:nvSpPr>
            <p:cNvPr id="5" name="Freeform 5">
              <a:extLst>
                <a:ext uri="{FF2B5EF4-FFF2-40B4-BE49-F238E27FC236}">
                  <a16:creationId xmlns:a16="http://schemas.microsoft.com/office/drawing/2014/main" id="{45AEA874-BC46-4885-A6B6-F963FAD1AB92}"/>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3C1D6F56-F23F-4540-AA25-DBDEC2595D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4328D6AE-EF37-4AA3-97AA-CCFFFC57BCB5}"/>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A6CF6A01-D579-4E8F-8B70-36DEFAD5D502}"/>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9" name="Picture Placeholder 8">
            <a:extLst>
              <a:ext uri="{FF2B5EF4-FFF2-40B4-BE49-F238E27FC236}">
                <a16:creationId xmlns:a16="http://schemas.microsoft.com/office/drawing/2014/main" id="{1C15DAD0-F885-449E-A2EC-5FE72AE0A117}"/>
              </a:ext>
            </a:extLst>
          </p:cNvPr>
          <p:cNvSpPr>
            <a:spLocks noGrp="1"/>
          </p:cNvSpPr>
          <p:nvPr>
            <p:ph type="pic" sz="quarter" idx="14"/>
          </p:nvPr>
        </p:nvSpPr>
        <p:spPr>
          <a:xfrm>
            <a:off x="4698489" y="2867356"/>
            <a:ext cx="2807722" cy="6096202"/>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Freeform 5">
            <a:extLst>
              <a:ext uri="{FF2B5EF4-FFF2-40B4-BE49-F238E27FC236}">
                <a16:creationId xmlns:a16="http://schemas.microsoft.com/office/drawing/2014/main" id="{5D0F2B03-A94B-4AD0-B015-50CBDF69BA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362B71EB-4991-489E-B64B-B888E6427F8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15D09B6B-6F75-4E0C-B376-D7CA1F94D1E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6606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3D49A86B-6EC0-4887-907B-2E168E0843E9}"/>
              </a:ext>
            </a:extLst>
          </p:cNvPr>
          <p:cNvSpPr/>
          <p:nvPr userDrawn="1"/>
        </p:nvSpPr>
        <p:spPr>
          <a:xfrm>
            <a:off x="0" y="-2874"/>
            <a:ext cx="12192000" cy="2796874"/>
          </a:xfrm>
          <a:prstGeom prst="flowChartDocument">
            <a:avLst/>
          </a:prstGeom>
          <a:solidFill>
            <a:srgbClr val="FFC44D"/>
          </a:solidFill>
          <a:ln w="50800">
            <a:noFill/>
            <a:round/>
            <a:headEnd/>
            <a:tailEnd/>
          </a:ln>
          <a:effectLst>
            <a:outerShdw blurRad="317500" dist="101600" dir="5400000" sx="102000" sy="102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grpSp>
        <p:nvGrpSpPr>
          <p:cNvPr id="4" name="Group 3">
            <a:extLst>
              <a:ext uri="{FF2B5EF4-FFF2-40B4-BE49-F238E27FC236}">
                <a16:creationId xmlns:a16="http://schemas.microsoft.com/office/drawing/2014/main" id="{BFB6394E-A340-4283-80F2-BF298268F3A2}"/>
              </a:ext>
            </a:extLst>
          </p:cNvPr>
          <p:cNvGrpSpPr/>
          <p:nvPr userDrawn="1"/>
        </p:nvGrpSpPr>
        <p:grpSpPr>
          <a:xfrm>
            <a:off x="5153380" y="1944966"/>
            <a:ext cx="1885240" cy="3783320"/>
            <a:chOff x="4932363" y="1090613"/>
            <a:chExt cx="2330450" cy="4676775"/>
          </a:xfrm>
        </p:grpSpPr>
        <p:sp>
          <p:nvSpPr>
            <p:cNvPr id="5" name="Freeform 5">
              <a:extLst>
                <a:ext uri="{FF2B5EF4-FFF2-40B4-BE49-F238E27FC236}">
                  <a16:creationId xmlns:a16="http://schemas.microsoft.com/office/drawing/2014/main" id="{EA8BD598-AD01-48C3-96BA-05FD39801697}"/>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210456AD-CC54-4C98-AF6E-5FE0ADCA779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18CD9A68-B8EB-49AF-8607-0F257B85152F}"/>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068C95C5-9F30-4AC1-83F0-288E7D4D3AE3}"/>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9" name="Picture Placeholder 8">
            <a:extLst>
              <a:ext uri="{FF2B5EF4-FFF2-40B4-BE49-F238E27FC236}">
                <a16:creationId xmlns:a16="http://schemas.microsoft.com/office/drawing/2014/main" id="{0FC5E9C1-7CB4-4135-B904-C7F21D95497E}"/>
              </a:ext>
            </a:extLst>
          </p:cNvPr>
          <p:cNvSpPr>
            <a:spLocks noGrp="1"/>
          </p:cNvSpPr>
          <p:nvPr>
            <p:ph type="pic" sz="quarter" idx="14"/>
          </p:nvPr>
        </p:nvSpPr>
        <p:spPr>
          <a:xfrm>
            <a:off x="5279501" y="2062213"/>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Freeform 5">
            <a:extLst>
              <a:ext uri="{FF2B5EF4-FFF2-40B4-BE49-F238E27FC236}">
                <a16:creationId xmlns:a16="http://schemas.microsoft.com/office/drawing/2014/main" id="{E5562142-4457-43C9-804C-F2C25E7A5CE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46C34CEA-BBA5-4895-B961-6DF4AEDB1C5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DE750CF9-44E9-4C1B-BD45-D56A9BCCA85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54583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EE4700-02F6-4BA6-9D14-07512F11DDFF}"/>
              </a:ext>
            </a:extLst>
          </p:cNvPr>
          <p:cNvSpPr/>
          <p:nvPr userDrawn="1"/>
        </p:nvSpPr>
        <p:spPr>
          <a:xfrm rot="16200000">
            <a:off x="-1939256" y="1939256"/>
            <a:ext cx="6858000" cy="2979488"/>
          </a:xfrm>
          <a:prstGeom prst="rect">
            <a:avLst/>
          </a:prstGeom>
          <a:solidFill>
            <a:srgbClr val="FFC44D"/>
          </a:solidFill>
          <a:ln w="50800">
            <a:noFill/>
            <a:round/>
            <a:headEnd/>
            <a:tailEnd/>
          </a:ln>
          <a:effectLst/>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latin typeface="Roboto" panose="02000000000000000000" pitchFamily="2" charset="0"/>
            </a:endParaRPr>
          </a:p>
        </p:txBody>
      </p:sp>
      <p:grpSp>
        <p:nvGrpSpPr>
          <p:cNvPr id="5" name="Group 4">
            <a:extLst>
              <a:ext uri="{FF2B5EF4-FFF2-40B4-BE49-F238E27FC236}">
                <a16:creationId xmlns:a16="http://schemas.microsoft.com/office/drawing/2014/main" id="{B2AF9BE5-E1A2-4A20-8B5F-C46DBEEECB5E}"/>
              </a:ext>
            </a:extLst>
          </p:cNvPr>
          <p:cNvGrpSpPr/>
          <p:nvPr userDrawn="1"/>
        </p:nvGrpSpPr>
        <p:grpSpPr>
          <a:xfrm>
            <a:off x="2036869" y="1702440"/>
            <a:ext cx="1885240" cy="3783320"/>
            <a:chOff x="4932363" y="1090613"/>
            <a:chExt cx="2330450" cy="4676775"/>
          </a:xfrm>
        </p:grpSpPr>
        <p:sp>
          <p:nvSpPr>
            <p:cNvPr id="6" name="Freeform 5">
              <a:extLst>
                <a:ext uri="{FF2B5EF4-FFF2-40B4-BE49-F238E27FC236}">
                  <a16:creationId xmlns:a16="http://schemas.microsoft.com/office/drawing/2014/main" id="{0A01BBBA-1299-4D83-80D7-F77A02A65265}"/>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7">
              <a:extLst>
                <a:ext uri="{FF2B5EF4-FFF2-40B4-BE49-F238E27FC236}">
                  <a16:creationId xmlns:a16="http://schemas.microsoft.com/office/drawing/2014/main" id="{F07F2F95-A1C1-4F77-8F16-A12D71AF20D8}"/>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Freeform 8">
              <a:extLst>
                <a:ext uri="{FF2B5EF4-FFF2-40B4-BE49-F238E27FC236}">
                  <a16:creationId xmlns:a16="http://schemas.microsoft.com/office/drawing/2014/main" id="{3CB771CA-0F65-45E3-BF3C-C89B3F25CCB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Oval 9">
              <a:extLst>
                <a:ext uri="{FF2B5EF4-FFF2-40B4-BE49-F238E27FC236}">
                  <a16:creationId xmlns:a16="http://schemas.microsoft.com/office/drawing/2014/main" id="{3F21EAC4-D93D-4027-9128-A98BA61F4FA0}"/>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0" name="Picture Placeholder 9">
            <a:extLst>
              <a:ext uri="{FF2B5EF4-FFF2-40B4-BE49-F238E27FC236}">
                <a16:creationId xmlns:a16="http://schemas.microsoft.com/office/drawing/2014/main" id="{AFF5F3DF-2B9F-4E7E-8FE6-AC6DD241BECC}"/>
              </a:ext>
            </a:extLst>
          </p:cNvPr>
          <p:cNvSpPr>
            <a:spLocks noGrp="1"/>
          </p:cNvSpPr>
          <p:nvPr>
            <p:ph type="pic" sz="quarter" idx="14"/>
          </p:nvPr>
        </p:nvSpPr>
        <p:spPr>
          <a:xfrm>
            <a:off x="2162990" y="1819687"/>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9CB9D6CF-137B-44B6-9EA6-8C30885C194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040E848A-9C08-4F6F-A6B7-5BE9A0EA6A8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3C33201-7498-4969-9CFE-32480E9F622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86874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4C70146-2AD1-4AEB-AC88-F0B6046C939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29325D61-4615-47CA-A0CA-A58C4E0A6BF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47445FF-6656-4D51-9864-ECFC5F25A05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24" name="Group 23">
            <a:extLst>
              <a:ext uri="{FF2B5EF4-FFF2-40B4-BE49-F238E27FC236}">
                <a16:creationId xmlns:a16="http://schemas.microsoft.com/office/drawing/2014/main" id="{32C6AC28-CC27-445B-B264-110E094F7EBC}"/>
              </a:ext>
            </a:extLst>
          </p:cNvPr>
          <p:cNvGrpSpPr/>
          <p:nvPr userDrawn="1"/>
        </p:nvGrpSpPr>
        <p:grpSpPr>
          <a:xfrm>
            <a:off x="3234248" y="1422900"/>
            <a:ext cx="2152540" cy="4319742"/>
            <a:chOff x="4932363" y="1090613"/>
            <a:chExt cx="2330450" cy="4676775"/>
          </a:xfrm>
          <a:solidFill>
            <a:srgbClr val="FFC44D"/>
          </a:solidFill>
        </p:grpSpPr>
        <p:sp>
          <p:nvSpPr>
            <p:cNvPr id="10" name="Freeform 5">
              <a:extLst>
                <a:ext uri="{FF2B5EF4-FFF2-40B4-BE49-F238E27FC236}">
                  <a16:creationId xmlns:a16="http://schemas.microsoft.com/office/drawing/2014/main" id="{7DD6A5F8-D341-4A57-A21E-7F40D7C8022A}"/>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201E4782-E337-43EC-9AD7-A20BB2CBBE6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3CACB887-373B-4983-B4FA-5989248C9BE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0CD38678-7802-43FE-A563-60318C7F37F8}"/>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21" name="Picture Placeholder 20">
            <a:extLst>
              <a:ext uri="{FF2B5EF4-FFF2-40B4-BE49-F238E27FC236}">
                <a16:creationId xmlns:a16="http://schemas.microsoft.com/office/drawing/2014/main" id="{8402BA21-0CB8-44DB-A414-3B0D42F84F3D}"/>
              </a:ext>
            </a:extLst>
          </p:cNvPr>
          <p:cNvSpPr>
            <a:spLocks noGrp="1"/>
          </p:cNvSpPr>
          <p:nvPr userDrawn="1">
            <p:ph type="pic" sz="quarter" idx="14"/>
          </p:nvPr>
        </p:nvSpPr>
        <p:spPr>
          <a:xfrm>
            <a:off x="3377576" y="1555534"/>
            <a:ext cx="1875408" cy="407193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0" name="Picture Placeholder 29">
            <a:extLst>
              <a:ext uri="{FF2B5EF4-FFF2-40B4-BE49-F238E27FC236}">
                <a16:creationId xmlns:a16="http://schemas.microsoft.com/office/drawing/2014/main" id="{D75F7CAE-966A-4AFB-92D1-40F59078DE02}"/>
              </a:ext>
            </a:extLst>
          </p:cNvPr>
          <p:cNvSpPr>
            <a:spLocks noGrp="1"/>
          </p:cNvSpPr>
          <p:nvPr>
            <p:ph type="pic" sz="quarter" idx="17"/>
          </p:nvPr>
        </p:nvSpPr>
        <p:spPr>
          <a:xfrm>
            <a:off x="1184106" y="1595924"/>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1" name="Picture Placeholder 30">
            <a:extLst>
              <a:ext uri="{FF2B5EF4-FFF2-40B4-BE49-F238E27FC236}">
                <a16:creationId xmlns:a16="http://schemas.microsoft.com/office/drawing/2014/main" id="{89A8400F-4497-4914-9676-691250938785}"/>
              </a:ext>
            </a:extLst>
          </p:cNvPr>
          <p:cNvSpPr>
            <a:spLocks noGrp="1"/>
          </p:cNvSpPr>
          <p:nvPr>
            <p:ph type="pic" sz="quarter" idx="18"/>
          </p:nvPr>
        </p:nvSpPr>
        <p:spPr>
          <a:xfrm>
            <a:off x="5558346" y="1554868"/>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6727416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500" fill="hold"/>
                                        <p:tgtEl>
                                          <p:spTgt spid="30"/>
                                        </p:tgtEl>
                                        <p:attrNameLst>
                                          <p:attrName>ppt_x</p:attrName>
                                        </p:attrNameLst>
                                      </p:cBhvr>
                                      <p:tavLst>
                                        <p:tav tm="0">
                                          <p:val>
                                            <p:strVal val="#ppt_x"/>
                                          </p:val>
                                        </p:tav>
                                        <p:tav tm="100000">
                                          <p:val>
                                            <p:strVal val="#ppt_x"/>
                                          </p:val>
                                        </p:tav>
                                      </p:tavLst>
                                    </p:anim>
                                    <p:anim calcmode="lin" valueType="num">
                                      <p:cBhvr additive="base">
                                        <p:cTn id="8" dur="1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ppt_x"/>
                                          </p:val>
                                        </p:tav>
                                        <p:tav tm="100000">
                                          <p:val>
                                            <p:strVal val="#ppt_x"/>
                                          </p:val>
                                        </p:tav>
                                      </p:tavLst>
                                    </p:anim>
                                    <p:anim calcmode="lin" valueType="num">
                                      <p:cBhvr additive="base">
                                        <p:cTn id="12" dur="1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500" fill="hold"/>
                                        <p:tgtEl>
                                          <p:spTgt spid="31"/>
                                        </p:tgtEl>
                                        <p:attrNameLst>
                                          <p:attrName>ppt_x</p:attrName>
                                        </p:attrNameLst>
                                      </p:cBhvr>
                                      <p:tavLst>
                                        <p:tav tm="0">
                                          <p:val>
                                            <p:strVal val="#ppt_x"/>
                                          </p:val>
                                        </p:tav>
                                        <p:tav tm="100000">
                                          <p:val>
                                            <p:strVal val="#ppt_x"/>
                                          </p:val>
                                        </p:tav>
                                      </p:tavLst>
                                    </p:anim>
                                    <p:anim calcmode="lin" valueType="num">
                                      <p:cBhvr additive="base">
                                        <p:cTn id="16"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4251E3E-EEE3-45E7-A446-7231A54632AE}"/>
              </a:ext>
            </a:extLst>
          </p:cNvPr>
          <p:cNvSpPr>
            <a:spLocks noGrp="1"/>
          </p:cNvSpPr>
          <p:nvPr>
            <p:ph type="pic" sz="quarter" idx="10"/>
          </p:nvPr>
        </p:nvSpPr>
        <p:spPr>
          <a:xfrm>
            <a:off x="8308715" y="3176"/>
            <a:ext cx="3883285" cy="4511173"/>
          </a:xfrm>
          <a:custGeom>
            <a:avLst/>
            <a:gdLst>
              <a:gd name="connsiteX0" fmla="*/ 547947 w 3883285"/>
              <a:gd name="connsiteY0" fmla="*/ 0 h 4511173"/>
              <a:gd name="connsiteX1" fmla="*/ 3883285 w 3883285"/>
              <a:gd name="connsiteY1" fmla="*/ 0 h 4511173"/>
              <a:gd name="connsiteX2" fmla="*/ 3883285 w 3883285"/>
              <a:gd name="connsiteY2" fmla="*/ 4349958 h 4511173"/>
              <a:gd name="connsiteX3" fmla="*/ 2835535 w 3883285"/>
              <a:gd name="connsiteY3" fmla="*/ 4510128 h 4511173"/>
              <a:gd name="connsiteX4" fmla="*/ 19310 w 3883285"/>
              <a:gd name="connsiteY4" fmla="*/ 2760947 h 4511173"/>
              <a:gd name="connsiteX5" fmla="*/ 751147 w 3883285"/>
              <a:gd name="connsiteY5" fmla="*/ 999079 h 4511173"/>
              <a:gd name="connsiteX6" fmla="*/ 547947 w 3883285"/>
              <a:gd name="connsiteY6" fmla="*/ 0 h 451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3285" h="4511173">
                <a:moveTo>
                  <a:pt x="547947" y="0"/>
                </a:moveTo>
                <a:lnTo>
                  <a:pt x="3883285" y="0"/>
                </a:lnTo>
                <a:cubicBezTo>
                  <a:pt x="3883285" y="4349958"/>
                  <a:pt x="3883285" y="4349958"/>
                  <a:pt x="3883285" y="4349958"/>
                </a:cubicBezTo>
                <a:cubicBezTo>
                  <a:pt x="3618173" y="4440351"/>
                  <a:pt x="3276860" y="4502199"/>
                  <a:pt x="2835535" y="4510128"/>
                </a:cubicBezTo>
                <a:cubicBezTo>
                  <a:pt x="863860" y="4548188"/>
                  <a:pt x="139960" y="3539594"/>
                  <a:pt x="19310" y="2760947"/>
                </a:cubicBezTo>
                <a:cubicBezTo>
                  <a:pt x="-126740" y="1826887"/>
                  <a:pt x="598747" y="1417741"/>
                  <a:pt x="751147" y="999079"/>
                </a:cubicBezTo>
                <a:cubicBezTo>
                  <a:pt x="852747" y="718385"/>
                  <a:pt x="782897" y="320340"/>
                  <a:pt x="547947"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12" name="Picture Placeholder 11">
            <a:extLst>
              <a:ext uri="{FF2B5EF4-FFF2-40B4-BE49-F238E27FC236}">
                <a16:creationId xmlns:a16="http://schemas.microsoft.com/office/drawing/2014/main" id="{365BE993-3054-4E1E-948E-97E589F089E8}"/>
              </a:ext>
            </a:extLst>
          </p:cNvPr>
          <p:cNvSpPr>
            <a:spLocks noGrp="1"/>
          </p:cNvSpPr>
          <p:nvPr>
            <p:ph type="pic" sz="quarter" idx="11"/>
          </p:nvPr>
        </p:nvSpPr>
        <p:spPr>
          <a:xfrm>
            <a:off x="0" y="2509838"/>
            <a:ext cx="7590148" cy="4344988"/>
          </a:xfrm>
          <a:custGeom>
            <a:avLst/>
            <a:gdLst>
              <a:gd name="connsiteX0" fmla="*/ 0 w 7590148"/>
              <a:gd name="connsiteY0" fmla="*/ 0 h 4344988"/>
              <a:gd name="connsiteX1" fmla="*/ 735013 w 7590148"/>
              <a:gd name="connsiteY1" fmla="*/ 301295 h 4344988"/>
              <a:gd name="connsiteX2" fmla="*/ 2143125 w 7590148"/>
              <a:gd name="connsiteY2" fmla="*/ 643820 h 4344988"/>
              <a:gd name="connsiteX3" fmla="*/ 3295651 w 7590148"/>
              <a:gd name="connsiteY3" fmla="*/ 1728481 h 4344988"/>
              <a:gd name="connsiteX4" fmla="*/ 5905501 w 7590148"/>
              <a:gd name="connsiteY4" fmla="*/ 1823627 h 4344988"/>
              <a:gd name="connsiteX5" fmla="*/ 7534276 w 7590148"/>
              <a:gd name="connsiteY5" fmla="*/ 3469647 h 4344988"/>
              <a:gd name="connsiteX6" fmla="*/ 7578726 w 7590148"/>
              <a:gd name="connsiteY6" fmla="*/ 4344988 h 4344988"/>
              <a:gd name="connsiteX7" fmla="*/ 0 w 7590148"/>
              <a:gd name="connsiteY7" fmla="*/ 4344988 h 4344988"/>
              <a:gd name="connsiteX8" fmla="*/ 0 w 7590148"/>
              <a:gd name="connsiteY8" fmla="*/ 0 h 4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148" h="4344988">
                <a:moveTo>
                  <a:pt x="0" y="0"/>
                </a:moveTo>
                <a:cubicBezTo>
                  <a:pt x="234950" y="145890"/>
                  <a:pt x="447675" y="260065"/>
                  <a:pt x="735013" y="301295"/>
                </a:cubicBezTo>
                <a:cubicBezTo>
                  <a:pt x="1249363" y="377412"/>
                  <a:pt x="1838325" y="367897"/>
                  <a:pt x="2143125" y="643820"/>
                </a:cubicBezTo>
                <a:cubicBezTo>
                  <a:pt x="2447926" y="919742"/>
                  <a:pt x="2743200" y="1642850"/>
                  <a:pt x="3295651" y="1728481"/>
                </a:cubicBezTo>
                <a:cubicBezTo>
                  <a:pt x="3848100" y="1814112"/>
                  <a:pt x="5189538" y="1614306"/>
                  <a:pt x="5905501" y="1823627"/>
                </a:cubicBezTo>
                <a:cubicBezTo>
                  <a:pt x="6686551" y="2051976"/>
                  <a:pt x="7391401" y="2851200"/>
                  <a:pt x="7534276" y="3469647"/>
                </a:cubicBezTo>
                <a:cubicBezTo>
                  <a:pt x="7596188" y="3734470"/>
                  <a:pt x="7599363" y="4051622"/>
                  <a:pt x="7578726" y="4344988"/>
                </a:cubicBezTo>
                <a:cubicBezTo>
                  <a:pt x="0" y="4344988"/>
                  <a:pt x="0" y="4344988"/>
                  <a:pt x="0" y="4344988"/>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60856495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3E83C-9B32-488A-9F20-D771C0497D94}"/>
              </a:ext>
            </a:extLst>
          </p:cNvPr>
          <p:cNvGrpSpPr/>
          <p:nvPr userDrawn="1"/>
        </p:nvGrpSpPr>
        <p:grpSpPr>
          <a:xfrm rot="16200000">
            <a:off x="4199603" y="2110455"/>
            <a:ext cx="3792794" cy="7611422"/>
            <a:chOff x="4932363" y="1090613"/>
            <a:chExt cx="2330450" cy="4676775"/>
          </a:xfrm>
          <a:solidFill>
            <a:srgbClr val="FFC44D"/>
          </a:solidFill>
        </p:grpSpPr>
        <p:sp>
          <p:nvSpPr>
            <p:cNvPr id="5" name="Freeform 5">
              <a:extLst>
                <a:ext uri="{FF2B5EF4-FFF2-40B4-BE49-F238E27FC236}">
                  <a16:creationId xmlns:a16="http://schemas.microsoft.com/office/drawing/2014/main" id="{DE83BA31-67D8-42A8-B3BC-5B5A0AE54E89}"/>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77A7AA83-82BE-49D2-812F-E16EA7C3CB3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B1CD472E-2AA2-4311-A34C-D0CAC5811AE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3E074FB5-77F1-43D7-8BD9-FFE643222F9D}"/>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0" name="Freeform 5">
            <a:extLst>
              <a:ext uri="{FF2B5EF4-FFF2-40B4-BE49-F238E27FC236}">
                <a16:creationId xmlns:a16="http://schemas.microsoft.com/office/drawing/2014/main" id="{BEE1322F-81F9-4AB6-AB09-B8968D3F7A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DB3A4E52-18C6-4849-B664-76849D73A353}"/>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14FD795C-D5E6-4A66-A0CC-0B7343FBAD8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3" name="Picture Placeholder 12">
            <a:extLst>
              <a:ext uri="{FF2B5EF4-FFF2-40B4-BE49-F238E27FC236}">
                <a16:creationId xmlns:a16="http://schemas.microsoft.com/office/drawing/2014/main" id="{20C5C6DF-AA1B-45A3-8F44-8044E616FB8B}"/>
              </a:ext>
            </a:extLst>
          </p:cNvPr>
          <p:cNvSpPr>
            <a:spLocks noGrp="1"/>
          </p:cNvSpPr>
          <p:nvPr>
            <p:ph type="pic" sz="quarter" idx="15"/>
          </p:nvPr>
        </p:nvSpPr>
        <p:spPr>
          <a:xfrm>
            <a:off x="2470591" y="4263921"/>
            <a:ext cx="7174794" cy="3304488"/>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1507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A89F2B-B286-49D9-93D8-DFF00CF73DC5}"/>
              </a:ext>
            </a:extLst>
          </p:cNvPr>
          <p:cNvGrpSpPr/>
          <p:nvPr userDrawn="1"/>
        </p:nvGrpSpPr>
        <p:grpSpPr>
          <a:xfrm rot="16200000">
            <a:off x="4724156" y="675968"/>
            <a:ext cx="2743688" cy="5506064"/>
            <a:chOff x="4932363" y="1090613"/>
            <a:chExt cx="2330450" cy="4676775"/>
          </a:xfrm>
        </p:grpSpPr>
        <p:sp>
          <p:nvSpPr>
            <p:cNvPr id="10" name="Freeform 5">
              <a:extLst>
                <a:ext uri="{FF2B5EF4-FFF2-40B4-BE49-F238E27FC236}">
                  <a16:creationId xmlns:a16="http://schemas.microsoft.com/office/drawing/2014/main" id="{890DDA5B-322B-4113-A25B-6D141594A808}"/>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Freeform 7">
              <a:extLst>
                <a:ext uri="{FF2B5EF4-FFF2-40B4-BE49-F238E27FC236}">
                  <a16:creationId xmlns:a16="http://schemas.microsoft.com/office/drawing/2014/main" id="{B64BFDB9-53C5-4CA1-AF74-C30E86B3AA87}"/>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8">
              <a:extLst>
                <a:ext uri="{FF2B5EF4-FFF2-40B4-BE49-F238E27FC236}">
                  <a16:creationId xmlns:a16="http://schemas.microsoft.com/office/drawing/2014/main" id="{83C7A9D6-9A5C-4061-93CC-4A7E9A7E9DC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Oval 9">
              <a:extLst>
                <a:ext uri="{FF2B5EF4-FFF2-40B4-BE49-F238E27FC236}">
                  <a16:creationId xmlns:a16="http://schemas.microsoft.com/office/drawing/2014/main" id="{FFD1556A-E4F1-4AB2-91B5-3B54BA21A72C}"/>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5" name="Freeform 5">
            <a:extLst>
              <a:ext uri="{FF2B5EF4-FFF2-40B4-BE49-F238E27FC236}">
                <a16:creationId xmlns:a16="http://schemas.microsoft.com/office/drawing/2014/main" id="{ED33A876-B2EE-4F56-9F65-988B6D3D5CF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6" name="Slide Number Placeholder 5">
            <a:extLst>
              <a:ext uri="{FF2B5EF4-FFF2-40B4-BE49-F238E27FC236}">
                <a16:creationId xmlns:a16="http://schemas.microsoft.com/office/drawing/2014/main" id="{D202047F-732A-47F9-92BE-F243942F20B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7" name="TextBox 16">
            <a:extLst>
              <a:ext uri="{FF2B5EF4-FFF2-40B4-BE49-F238E27FC236}">
                <a16:creationId xmlns:a16="http://schemas.microsoft.com/office/drawing/2014/main" id="{E555B40C-F601-422F-B4A6-47684AC2D5F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8" name="Picture Placeholder 17">
            <a:extLst>
              <a:ext uri="{FF2B5EF4-FFF2-40B4-BE49-F238E27FC236}">
                <a16:creationId xmlns:a16="http://schemas.microsoft.com/office/drawing/2014/main" id="{72BA079C-6A54-46B4-82E7-3DBC84D98E7F}"/>
              </a:ext>
            </a:extLst>
          </p:cNvPr>
          <p:cNvSpPr>
            <a:spLocks noGrp="1"/>
          </p:cNvSpPr>
          <p:nvPr>
            <p:ph type="pic" sz="quarter" idx="15"/>
          </p:nvPr>
        </p:nvSpPr>
        <p:spPr>
          <a:xfrm>
            <a:off x="3498094" y="2246852"/>
            <a:ext cx="5192961" cy="239171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23353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B30E0-64FD-4763-94AA-3407946EC81A}"/>
              </a:ext>
            </a:extLst>
          </p:cNvPr>
          <p:cNvGrpSpPr/>
          <p:nvPr userDrawn="1"/>
        </p:nvGrpSpPr>
        <p:grpSpPr>
          <a:xfrm>
            <a:off x="4384862" y="1765300"/>
            <a:ext cx="1974476" cy="3962400"/>
            <a:chOff x="4932363" y="1090613"/>
            <a:chExt cx="2330450" cy="4676775"/>
          </a:xfrm>
        </p:grpSpPr>
        <p:sp>
          <p:nvSpPr>
            <p:cNvPr id="11" name="Freeform 5">
              <a:extLst>
                <a:ext uri="{FF2B5EF4-FFF2-40B4-BE49-F238E27FC236}">
                  <a16:creationId xmlns:a16="http://schemas.microsoft.com/office/drawing/2014/main" id="{1D1A91C1-E678-4DFA-8E69-AE097028CA4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42F49E4B-702B-49FC-9728-850ECD30E29D}"/>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E5E1F257-C199-44A8-ACF4-42F1955C729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62DAA0A0-57C9-4B7F-B4C0-8FDC1F814DA2}"/>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5" name="Picture Placeholder 8">
            <a:extLst>
              <a:ext uri="{FF2B5EF4-FFF2-40B4-BE49-F238E27FC236}">
                <a16:creationId xmlns:a16="http://schemas.microsoft.com/office/drawing/2014/main" id="{124917F2-E8B5-484E-AB29-E1FA14FAE45C}"/>
              </a:ext>
            </a:extLst>
          </p:cNvPr>
          <p:cNvSpPr>
            <a:spLocks noGrp="1"/>
          </p:cNvSpPr>
          <p:nvPr>
            <p:ph type="pic" sz="quarter" idx="15"/>
          </p:nvPr>
        </p:nvSpPr>
        <p:spPr>
          <a:xfrm>
            <a:off x="4512053" y="1884720"/>
            <a:ext cx="1720270" cy="373509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Freeform 5">
            <a:extLst>
              <a:ext uri="{FF2B5EF4-FFF2-40B4-BE49-F238E27FC236}">
                <a16:creationId xmlns:a16="http://schemas.microsoft.com/office/drawing/2014/main" id="{296923C2-5ACF-4C22-BAEC-AAE7D226274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7" name="Slide Number Placeholder 5">
            <a:extLst>
              <a:ext uri="{FF2B5EF4-FFF2-40B4-BE49-F238E27FC236}">
                <a16:creationId xmlns:a16="http://schemas.microsoft.com/office/drawing/2014/main" id="{61412870-0F40-4135-AEF1-7281FD5B5F5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E37B9D45-255F-44D7-BC25-6C6B4C6B5DD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80304268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769DA0-4BF6-4612-B3C9-D9C3CE06CB9A}"/>
              </a:ext>
            </a:extLst>
          </p:cNvPr>
          <p:cNvGrpSpPr/>
          <p:nvPr userDrawn="1"/>
        </p:nvGrpSpPr>
        <p:grpSpPr>
          <a:xfrm rot="16200000">
            <a:off x="963126" y="1266371"/>
            <a:ext cx="2155288" cy="4325258"/>
            <a:chOff x="4932363" y="1090613"/>
            <a:chExt cx="2330450" cy="4676775"/>
          </a:xfrm>
          <a:solidFill>
            <a:srgbClr val="FFC44D"/>
          </a:solidFill>
        </p:grpSpPr>
        <p:sp>
          <p:nvSpPr>
            <p:cNvPr id="5" name="Freeform 5">
              <a:extLst>
                <a:ext uri="{FF2B5EF4-FFF2-40B4-BE49-F238E27FC236}">
                  <a16:creationId xmlns:a16="http://schemas.microsoft.com/office/drawing/2014/main" id="{63BFB5E6-26A7-456E-9823-67969A502863}"/>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28575"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9318E8A9-6FC8-4EB3-9F2F-F7098F23385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5FB946DA-9ACD-43C9-BDFF-1D6FCB986CEC}"/>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D693FCEA-5331-4D89-9B26-2D712E97B5F9}"/>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grpSp>
        <p:nvGrpSpPr>
          <p:cNvPr id="10" name="Group 9">
            <a:extLst>
              <a:ext uri="{FF2B5EF4-FFF2-40B4-BE49-F238E27FC236}">
                <a16:creationId xmlns:a16="http://schemas.microsoft.com/office/drawing/2014/main" id="{ED440E22-DA20-4F7F-8930-22EB3BDCA187}"/>
              </a:ext>
            </a:extLst>
          </p:cNvPr>
          <p:cNvGrpSpPr/>
          <p:nvPr userDrawn="1"/>
        </p:nvGrpSpPr>
        <p:grpSpPr>
          <a:xfrm rot="16200000">
            <a:off x="985797" y="3690339"/>
            <a:ext cx="2155288" cy="4325258"/>
            <a:chOff x="4932363" y="1090613"/>
            <a:chExt cx="2330450" cy="4676775"/>
          </a:xfrm>
        </p:grpSpPr>
        <p:sp>
          <p:nvSpPr>
            <p:cNvPr id="11" name="Freeform 5">
              <a:extLst>
                <a:ext uri="{FF2B5EF4-FFF2-40B4-BE49-F238E27FC236}">
                  <a16:creationId xmlns:a16="http://schemas.microsoft.com/office/drawing/2014/main" id="{1173887F-5AD5-4D00-8492-11D9E5EC22A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CBF9A782-17F4-47C5-AD7B-4232D0A90B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DC81C6F2-951B-478A-A273-96D44381D06B}"/>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07C10028-4405-4E14-A3F5-1960908CA544}"/>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grpSp>
        <p:nvGrpSpPr>
          <p:cNvPr id="16" name="Group 15">
            <a:extLst>
              <a:ext uri="{FF2B5EF4-FFF2-40B4-BE49-F238E27FC236}">
                <a16:creationId xmlns:a16="http://schemas.microsoft.com/office/drawing/2014/main" id="{5FABF16F-3CEA-42A5-8847-001F28B5FBE8}"/>
              </a:ext>
            </a:extLst>
          </p:cNvPr>
          <p:cNvGrpSpPr/>
          <p:nvPr userDrawn="1"/>
        </p:nvGrpSpPr>
        <p:grpSpPr>
          <a:xfrm rot="16200000">
            <a:off x="960838" y="-1162735"/>
            <a:ext cx="2155288" cy="4325258"/>
            <a:chOff x="4932363" y="1090613"/>
            <a:chExt cx="2330450" cy="4676775"/>
          </a:xfrm>
        </p:grpSpPr>
        <p:sp>
          <p:nvSpPr>
            <p:cNvPr id="17" name="Freeform 5">
              <a:extLst>
                <a:ext uri="{FF2B5EF4-FFF2-40B4-BE49-F238E27FC236}">
                  <a16:creationId xmlns:a16="http://schemas.microsoft.com/office/drawing/2014/main" id="{F5D3766C-7C61-4FAD-8D3C-988DB49D18F4}"/>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Freeform 7">
              <a:extLst>
                <a:ext uri="{FF2B5EF4-FFF2-40B4-BE49-F238E27FC236}">
                  <a16:creationId xmlns:a16="http://schemas.microsoft.com/office/drawing/2014/main" id="{64C527B8-2FAC-47BC-9BD3-271A2BE1CB0A}"/>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9" name="Freeform 8">
              <a:extLst>
                <a:ext uri="{FF2B5EF4-FFF2-40B4-BE49-F238E27FC236}">
                  <a16:creationId xmlns:a16="http://schemas.microsoft.com/office/drawing/2014/main" id="{6D8C969B-A753-47AF-B371-6F37B4ED110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0" name="Oval 9">
              <a:extLst>
                <a:ext uri="{FF2B5EF4-FFF2-40B4-BE49-F238E27FC236}">
                  <a16:creationId xmlns:a16="http://schemas.microsoft.com/office/drawing/2014/main" id="{1EA2FC1F-3BFF-4778-B818-B8E8E6767FDB}"/>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22" name="Freeform 5">
            <a:extLst>
              <a:ext uri="{FF2B5EF4-FFF2-40B4-BE49-F238E27FC236}">
                <a16:creationId xmlns:a16="http://schemas.microsoft.com/office/drawing/2014/main" id="{B89DA9CA-5428-43F9-A0CD-541FC0B46F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3" name="Slide Number Placeholder 5">
            <a:extLst>
              <a:ext uri="{FF2B5EF4-FFF2-40B4-BE49-F238E27FC236}">
                <a16:creationId xmlns:a16="http://schemas.microsoft.com/office/drawing/2014/main" id="{CCE32876-5B7B-4E36-B54C-CE7B131D59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4" name="TextBox 23">
            <a:extLst>
              <a:ext uri="{FF2B5EF4-FFF2-40B4-BE49-F238E27FC236}">
                <a16:creationId xmlns:a16="http://schemas.microsoft.com/office/drawing/2014/main" id="{7E8E51F0-1356-42F8-9976-2354FEBDA0B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5" name="Picture Placeholder 24">
            <a:extLst>
              <a:ext uri="{FF2B5EF4-FFF2-40B4-BE49-F238E27FC236}">
                <a16:creationId xmlns:a16="http://schemas.microsoft.com/office/drawing/2014/main" id="{3E886277-53FB-4D8E-824D-9D0874B49BA7}"/>
              </a:ext>
            </a:extLst>
          </p:cNvPr>
          <p:cNvSpPr>
            <a:spLocks noGrp="1"/>
          </p:cNvSpPr>
          <p:nvPr>
            <p:ph type="pic" sz="quarter" idx="17"/>
          </p:nvPr>
        </p:nvSpPr>
        <p:spPr>
          <a:xfrm>
            <a:off x="-2288" y="72168"/>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6" name="Picture Placeholder 25">
            <a:extLst>
              <a:ext uri="{FF2B5EF4-FFF2-40B4-BE49-F238E27FC236}">
                <a16:creationId xmlns:a16="http://schemas.microsoft.com/office/drawing/2014/main" id="{40D95D5C-7B45-4AF1-BB49-5AA5A39E822D}"/>
              </a:ext>
            </a:extLst>
          </p:cNvPr>
          <p:cNvSpPr>
            <a:spLocks noGrp="1"/>
          </p:cNvSpPr>
          <p:nvPr>
            <p:ph type="pic" sz="quarter" idx="18"/>
          </p:nvPr>
        </p:nvSpPr>
        <p:spPr>
          <a:xfrm>
            <a:off x="-2288" y="2473784"/>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7" name="Picture Placeholder 26">
            <a:extLst>
              <a:ext uri="{FF2B5EF4-FFF2-40B4-BE49-F238E27FC236}">
                <a16:creationId xmlns:a16="http://schemas.microsoft.com/office/drawing/2014/main" id="{B30022C8-69CE-46A8-AE9B-DBC4AD9E9760}"/>
              </a:ext>
            </a:extLst>
          </p:cNvPr>
          <p:cNvSpPr>
            <a:spLocks noGrp="1"/>
          </p:cNvSpPr>
          <p:nvPr>
            <p:ph type="pic" sz="quarter" idx="19"/>
          </p:nvPr>
        </p:nvSpPr>
        <p:spPr>
          <a:xfrm>
            <a:off x="22671" y="4930380"/>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33523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0-#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0-#ppt_w/2"/>
                                          </p:val>
                                        </p:tav>
                                        <p:tav tm="100000">
                                          <p:val>
                                            <p:strVal val="#ppt_x"/>
                                          </p:val>
                                        </p:tav>
                                      </p:tavLst>
                                    </p:anim>
                                    <p:anim calcmode="lin" valueType="num">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0-#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5524DDD-2B6F-4F5F-AF9B-5C3F223740F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DDF36D7E-64C4-4180-915D-B905B345E107}"/>
              </a:ext>
            </a:extLst>
          </p:cNvPr>
          <p:cNvSpPr>
            <a:spLocks noGrp="1"/>
          </p:cNvSpPr>
          <p:nvPr userDrawn="1">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73304AF1-2E57-4B2C-8849-A2EACE2A62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15" name="Group 14">
            <a:extLst>
              <a:ext uri="{FF2B5EF4-FFF2-40B4-BE49-F238E27FC236}">
                <a16:creationId xmlns:a16="http://schemas.microsoft.com/office/drawing/2014/main" id="{20851B5B-DA00-40BF-A407-3254F57AAFD4}"/>
              </a:ext>
            </a:extLst>
          </p:cNvPr>
          <p:cNvGrpSpPr/>
          <p:nvPr userDrawn="1"/>
        </p:nvGrpSpPr>
        <p:grpSpPr>
          <a:xfrm>
            <a:off x="3544662" y="2197602"/>
            <a:ext cx="5105852" cy="2896186"/>
            <a:chOff x="3544662" y="2197602"/>
            <a:chExt cx="5105852" cy="2896186"/>
          </a:xfrm>
        </p:grpSpPr>
        <p:sp>
          <p:nvSpPr>
            <p:cNvPr id="5" name="Freeform 5">
              <a:extLst>
                <a:ext uri="{FF2B5EF4-FFF2-40B4-BE49-F238E27FC236}">
                  <a16:creationId xmlns:a16="http://schemas.microsoft.com/office/drawing/2014/main" id="{4E5AEB57-3E3F-4D8D-9749-9F96FF467077}"/>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7" name="Rectangle 7">
              <a:extLst>
                <a:ext uri="{FF2B5EF4-FFF2-40B4-BE49-F238E27FC236}">
                  <a16:creationId xmlns:a16="http://schemas.microsoft.com/office/drawing/2014/main" id="{8BD5FC65-073C-4772-9C9F-DD53481005FC}"/>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8" name="Rectangle 8">
              <a:extLst>
                <a:ext uri="{FF2B5EF4-FFF2-40B4-BE49-F238E27FC236}">
                  <a16:creationId xmlns:a16="http://schemas.microsoft.com/office/drawing/2014/main" id="{0CEA2ED0-1991-4871-90E6-E35890AA0964}"/>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9" name="Freeform 9">
              <a:extLst>
                <a:ext uri="{FF2B5EF4-FFF2-40B4-BE49-F238E27FC236}">
                  <a16:creationId xmlns:a16="http://schemas.microsoft.com/office/drawing/2014/main" id="{DEA82563-240E-4008-BC3C-872EDE467E2C}"/>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14" name="Picture Placeholder 13">
            <a:extLst>
              <a:ext uri="{FF2B5EF4-FFF2-40B4-BE49-F238E27FC236}">
                <a16:creationId xmlns:a16="http://schemas.microsoft.com/office/drawing/2014/main" id="{E5F90B8C-BB62-44BD-BC64-52BC3593F018}"/>
              </a:ext>
            </a:extLst>
          </p:cNvPr>
          <p:cNvSpPr>
            <a:spLocks noGrp="1"/>
          </p:cNvSpPr>
          <p:nvPr userDrawn="1">
            <p:ph type="pic" sz="quarter" idx="14"/>
          </p:nvPr>
        </p:nvSpPr>
        <p:spPr>
          <a:xfrm>
            <a:off x="4170363" y="2397125"/>
            <a:ext cx="3878262" cy="241776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482564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42234F-8589-4693-9A00-67A697048BE9}"/>
              </a:ext>
            </a:extLst>
          </p:cNvPr>
          <p:cNvGrpSpPr/>
          <p:nvPr userDrawn="1"/>
        </p:nvGrpSpPr>
        <p:grpSpPr>
          <a:xfrm>
            <a:off x="5951006" y="2153616"/>
            <a:ext cx="4791914" cy="2718112"/>
            <a:chOff x="5951006" y="2153616"/>
            <a:chExt cx="4791914" cy="2718112"/>
          </a:xfrm>
          <a:solidFill>
            <a:srgbClr val="FFC44D"/>
          </a:solidFill>
          <a:effectLst>
            <a:outerShdw blurRad="254000" dist="152400" dir="5400000" algn="t" rotWithShape="0">
              <a:prstClr val="black">
                <a:alpha val="20000"/>
              </a:prstClr>
            </a:outerShdw>
          </a:effectLst>
        </p:grpSpPr>
        <p:sp>
          <p:nvSpPr>
            <p:cNvPr id="10" name="Freeform 5">
              <a:extLst>
                <a:ext uri="{FF2B5EF4-FFF2-40B4-BE49-F238E27FC236}">
                  <a16:creationId xmlns:a16="http://schemas.microsoft.com/office/drawing/2014/main" id="{6119DFD8-874F-497F-A23C-0BAE0F9BAF36}"/>
                </a:ext>
              </a:extLst>
            </p:cNvPr>
            <p:cNvSpPr>
              <a:spLocks/>
            </p:cNvSpPr>
            <p:nvPr/>
          </p:nvSpPr>
          <p:spPr bwMode="auto">
            <a:xfrm>
              <a:off x="6328856" y="2153616"/>
              <a:ext cx="4053688" cy="260235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1" name="Rectangle 7">
              <a:extLst>
                <a:ext uri="{FF2B5EF4-FFF2-40B4-BE49-F238E27FC236}">
                  <a16:creationId xmlns:a16="http://schemas.microsoft.com/office/drawing/2014/main" id="{45159CE3-9E42-43CC-A121-8FDB587B9C60}"/>
                </a:ext>
              </a:extLst>
            </p:cNvPr>
            <p:cNvSpPr>
              <a:spLocks noChangeArrowheads="1"/>
            </p:cNvSpPr>
            <p:nvPr/>
          </p:nvSpPr>
          <p:spPr bwMode="auto">
            <a:xfrm>
              <a:off x="5951006" y="4755971"/>
              <a:ext cx="4791914" cy="53510"/>
            </a:xfrm>
            <a:prstGeom prst="rect">
              <a:avLst/>
            </a:pr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2" name="Rectangle 8">
              <a:extLst>
                <a:ext uri="{FF2B5EF4-FFF2-40B4-BE49-F238E27FC236}">
                  <a16:creationId xmlns:a16="http://schemas.microsoft.com/office/drawing/2014/main" id="{8028FF5D-4913-4B5F-A765-62AA87044B68}"/>
                </a:ext>
              </a:extLst>
            </p:cNvPr>
            <p:cNvSpPr>
              <a:spLocks noChangeArrowheads="1"/>
            </p:cNvSpPr>
            <p:nvPr/>
          </p:nvSpPr>
          <p:spPr bwMode="auto">
            <a:xfrm>
              <a:off x="7913419" y="4769075"/>
              <a:ext cx="867088" cy="27301"/>
            </a:xfrm>
            <a:prstGeom prst="rect">
              <a:avLst/>
            </a:prstGeom>
            <a:grp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3" name="Freeform 9">
              <a:extLst>
                <a:ext uri="{FF2B5EF4-FFF2-40B4-BE49-F238E27FC236}">
                  <a16:creationId xmlns:a16="http://schemas.microsoft.com/office/drawing/2014/main" id="{655BA60B-2568-4306-88D6-0BD46C7C5952}"/>
                </a:ext>
              </a:extLst>
            </p:cNvPr>
            <p:cNvSpPr>
              <a:spLocks/>
            </p:cNvSpPr>
            <p:nvPr/>
          </p:nvSpPr>
          <p:spPr bwMode="auto">
            <a:xfrm>
              <a:off x="5951006" y="4809481"/>
              <a:ext cx="4791914" cy="62247"/>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4" name="Picture Placeholder 13">
            <a:extLst>
              <a:ext uri="{FF2B5EF4-FFF2-40B4-BE49-F238E27FC236}">
                <a16:creationId xmlns:a16="http://schemas.microsoft.com/office/drawing/2014/main" id="{031A471A-8B22-470A-B449-1140CD8EB02C}"/>
              </a:ext>
            </a:extLst>
          </p:cNvPr>
          <p:cNvSpPr>
            <a:spLocks noGrp="1"/>
          </p:cNvSpPr>
          <p:nvPr userDrawn="1">
            <p:ph type="pic" sz="quarter" idx="14"/>
          </p:nvPr>
        </p:nvSpPr>
        <p:spPr>
          <a:xfrm>
            <a:off x="8729628" y="-245668"/>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13">
            <a:extLst>
              <a:ext uri="{FF2B5EF4-FFF2-40B4-BE49-F238E27FC236}">
                <a16:creationId xmlns:a16="http://schemas.microsoft.com/office/drawing/2014/main" id="{CCA81DAE-60CB-45AC-B2DB-8FFF120AE7C4}"/>
              </a:ext>
            </a:extLst>
          </p:cNvPr>
          <p:cNvSpPr>
            <a:spLocks noGrp="1"/>
          </p:cNvSpPr>
          <p:nvPr userDrawn="1">
            <p:ph type="pic" sz="quarter" idx="15"/>
          </p:nvPr>
        </p:nvSpPr>
        <p:spPr>
          <a:xfrm>
            <a:off x="4908782" y="-245669"/>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13">
            <a:extLst>
              <a:ext uri="{FF2B5EF4-FFF2-40B4-BE49-F238E27FC236}">
                <a16:creationId xmlns:a16="http://schemas.microsoft.com/office/drawing/2014/main" id="{D9ED97F2-B570-4F5E-8EA3-475681318DD7}"/>
              </a:ext>
            </a:extLst>
          </p:cNvPr>
          <p:cNvSpPr>
            <a:spLocks noGrp="1"/>
          </p:cNvSpPr>
          <p:nvPr userDrawn="1">
            <p:ph type="pic" sz="quarter" idx="16"/>
          </p:nvPr>
        </p:nvSpPr>
        <p:spPr>
          <a:xfrm>
            <a:off x="6587788" y="2356687"/>
            <a:ext cx="3572550" cy="222717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13">
            <a:extLst>
              <a:ext uri="{FF2B5EF4-FFF2-40B4-BE49-F238E27FC236}">
                <a16:creationId xmlns:a16="http://schemas.microsoft.com/office/drawing/2014/main" id="{98EBBA31-93D1-492B-8C9E-6C0CBF64724D}"/>
              </a:ext>
            </a:extLst>
          </p:cNvPr>
          <p:cNvSpPr>
            <a:spLocks noGrp="1"/>
          </p:cNvSpPr>
          <p:nvPr userDrawn="1">
            <p:ph type="pic" sz="quarter" idx="17"/>
          </p:nvPr>
        </p:nvSpPr>
        <p:spPr>
          <a:xfrm>
            <a:off x="10641476" y="2356686"/>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Picture Placeholder 13">
            <a:extLst>
              <a:ext uri="{FF2B5EF4-FFF2-40B4-BE49-F238E27FC236}">
                <a16:creationId xmlns:a16="http://schemas.microsoft.com/office/drawing/2014/main" id="{C63805B2-E23A-414F-B500-9DD97C66ADBE}"/>
              </a:ext>
            </a:extLst>
          </p:cNvPr>
          <p:cNvSpPr>
            <a:spLocks noGrp="1"/>
          </p:cNvSpPr>
          <p:nvPr userDrawn="1">
            <p:ph type="pic" sz="quarter" idx="18"/>
          </p:nvPr>
        </p:nvSpPr>
        <p:spPr>
          <a:xfrm>
            <a:off x="8581350" y="4981587"/>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37969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1+#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1+#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1+#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95014365-4F08-487B-916A-B81EC5D56BFC}"/>
              </a:ext>
            </a:extLst>
          </p:cNvPr>
          <p:cNvSpPr>
            <a:spLocks/>
          </p:cNvSpPr>
          <p:nvPr userDrawn="1"/>
        </p:nvSpPr>
        <p:spPr bwMode="auto">
          <a:xfrm rot="8100000">
            <a:off x="-1064011" y="-435067"/>
            <a:ext cx="9529782" cy="9575746"/>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grpSp>
        <p:nvGrpSpPr>
          <p:cNvPr id="4" name="Group 3">
            <a:extLst>
              <a:ext uri="{FF2B5EF4-FFF2-40B4-BE49-F238E27FC236}">
                <a16:creationId xmlns:a16="http://schemas.microsoft.com/office/drawing/2014/main" id="{2A9BD38F-C6AE-40B8-A7E7-35ADF623EDE2}"/>
              </a:ext>
            </a:extLst>
          </p:cNvPr>
          <p:cNvGrpSpPr/>
          <p:nvPr userDrawn="1"/>
        </p:nvGrpSpPr>
        <p:grpSpPr>
          <a:xfrm>
            <a:off x="-1031417" y="1460500"/>
            <a:ext cx="7704810" cy="4370390"/>
            <a:chOff x="3544662" y="2197602"/>
            <a:chExt cx="5105852" cy="2896186"/>
          </a:xfrm>
        </p:grpSpPr>
        <p:sp>
          <p:nvSpPr>
            <p:cNvPr id="5" name="Freeform 5">
              <a:extLst>
                <a:ext uri="{FF2B5EF4-FFF2-40B4-BE49-F238E27FC236}">
                  <a16:creationId xmlns:a16="http://schemas.microsoft.com/office/drawing/2014/main" id="{4C9C05DD-E358-4B41-ADB7-18DEF1D88174}"/>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6" name="Rectangle 7">
              <a:extLst>
                <a:ext uri="{FF2B5EF4-FFF2-40B4-BE49-F238E27FC236}">
                  <a16:creationId xmlns:a16="http://schemas.microsoft.com/office/drawing/2014/main" id="{400DAEEE-E951-41B1-B654-A4C52F568215}"/>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7" name="Rectangle 8">
              <a:extLst>
                <a:ext uri="{FF2B5EF4-FFF2-40B4-BE49-F238E27FC236}">
                  <a16:creationId xmlns:a16="http://schemas.microsoft.com/office/drawing/2014/main" id="{2F24E247-C2B0-4BA6-A279-644195FF1D16}"/>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8" name="Freeform 9">
              <a:extLst>
                <a:ext uri="{FF2B5EF4-FFF2-40B4-BE49-F238E27FC236}">
                  <a16:creationId xmlns:a16="http://schemas.microsoft.com/office/drawing/2014/main" id="{B1ACDD88-4C53-4CBE-B701-E2EF736ED0A2}"/>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9" name="Picture Placeholder 13">
            <a:extLst>
              <a:ext uri="{FF2B5EF4-FFF2-40B4-BE49-F238E27FC236}">
                <a16:creationId xmlns:a16="http://schemas.microsoft.com/office/drawing/2014/main" id="{330C3277-AED6-4CC7-B9FC-B81D7801CA85}"/>
              </a:ext>
            </a:extLst>
          </p:cNvPr>
          <p:cNvSpPr>
            <a:spLocks noGrp="1"/>
          </p:cNvSpPr>
          <p:nvPr>
            <p:ph type="pic" sz="quarter" idx="14"/>
          </p:nvPr>
        </p:nvSpPr>
        <p:spPr>
          <a:xfrm>
            <a:off x="-93286" y="1781786"/>
            <a:ext cx="5852360" cy="364844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7961B010-1CC1-49AF-9FD5-FD646A90300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84060474-8A38-418D-A25C-2FA1F2C5C2B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8A3780A2-9375-4B79-AC77-7515651A4F5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20394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43A9413B-D334-453D-842E-746DA8A457FC}"/>
              </a:ext>
            </a:extLst>
          </p:cNvPr>
          <p:cNvSpPr>
            <a:spLocks/>
          </p:cNvSpPr>
          <p:nvPr/>
        </p:nvSpPr>
        <p:spPr bwMode="auto">
          <a:xfrm>
            <a:off x="3499544" y="1071202"/>
            <a:ext cx="3918870" cy="2515804"/>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9" name="Picture Placeholder 13">
            <a:extLst>
              <a:ext uri="{FF2B5EF4-FFF2-40B4-BE49-F238E27FC236}">
                <a16:creationId xmlns:a16="http://schemas.microsoft.com/office/drawing/2014/main" id="{CBA40517-3E65-44E8-8CAE-E2BEC1F4F606}"/>
              </a:ext>
            </a:extLst>
          </p:cNvPr>
          <p:cNvSpPr>
            <a:spLocks noGrp="1"/>
          </p:cNvSpPr>
          <p:nvPr userDrawn="1">
            <p:ph type="pic" sz="quarter" idx="14"/>
          </p:nvPr>
        </p:nvSpPr>
        <p:spPr>
          <a:xfrm>
            <a:off x="3701624" y="1306430"/>
            <a:ext cx="3518752" cy="555157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Freeform 5">
            <a:extLst>
              <a:ext uri="{FF2B5EF4-FFF2-40B4-BE49-F238E27FC236}">
                <a16:creationId xmlns:a16="http://schemas.microsoft.com/office/drawing/2014/main" id="{5326E098-9BED-4F74-822F-BD908535D07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Slide Number Placeholder 5">
            <a:extLst>
              <a:ext uri="{FF2B5EF4-FFF2-40B4-BE49-F238E27FC236}">
                <a16:creationId xmlns:a16="http://schemas.microsoft.com/office/drawing/2014/main" id="{206FC43B-D557-446D-B81B-2030DF4B03D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C62858A2-FE58-4419-A530-D8040343CC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1528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FCD0886-7CF5-4D6D-8078-3860B61B9696}"/>
              </a:ext>
            </a:extLst>
          </p:cNvPr>
          <p:cNvSpPr>
            <a:spLocks noGrp="1"/>
          </p:cNvSpPr>
          <p:nvPr>
            <p:ph type="pic" sz="quarter" idx="15"/>
          </p:nvPr>
        </p:nvSpPr>
        <p:spPr>
          <a:xfrm>
            <a:off x="-596624" y="3044385"/>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13">
            <a:extLst>
              <a:ext uri="{FF2B5EF4-FFF2-40B4-BE49-F238E27FC236}">
                <a16:creationId xmlns:a16="http://schemas.microsoft.com/office/drawing/2014/main" id="{74746C04-C6B8-4066-AB97-8233EA50F6F7}"/>
              </a:ext>
            </a:extLst>
          </p:cNvPr>
          <p:cNvSpPr>
            <a:spLocks noGrp="1"/>
          </p:cNvSpPr>
          <p:nvPr>
            <p:ph type="pic" sz="quarter" idx="16"/>
          </p:nvPr>
        </p:nvSpPr>
        <p:spPr>
          <a:xfrm>
            <a:off x="3653214" y="604056"/>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4" name="Picture Placeholder 13">
            <a:extLst>
              <a:ext uri="{FF2B5EF4-FFF2-40B4-BE49-F238E27FC236}">
                <a16:creationId xmlns:a16="http://schemas.microsoft.com/office/drawing/2014/main" id="{5030D198-D0B2-445A-9488-39914FD01736}"/>
              </a:ext>
            </a:extLst>
          </p:cNvPr>
          <p:cNvSpPr>
            <a:spLocks noGrp="1"/>
          </p:cNvSpPr>
          <p:nvPr>
            <p:ph type="pic" sz="quarter" idx="14"/>
          </p:nvPr>
        </p:nvSpPr>
        <p:spPr>
          <a:xfrm>
            <a:off x="-682349" y="0"/>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7" name="Freeform 5">
            <a:extLst>
              <a:ext uri="{FF2B5EF4-FFF2-40B4-BE49-F238E27FC236}">
                <a16:creationId xmlns:a16="http://schemas.microsoft.com/office/drawing/2014/main" id="{6F6F7FCB-08E2-42F2-9A43-8D18BFA7FD3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85C053C7-93E6-40CE-969B-CAADD06482D8}"/>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E1717D0B-238E-4F29-9261-AB59555C976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7467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618DF-72EF-4436-AE5C-31EBA2B5077F}"/>
              </a:ext>
            </a:extLst>
          </p:cNvPr>
          <p:cNvSpPr/>
          <p:nvPr userDrawn="1"/>
        </p:nvSpPr>
        <p:spPr>
          <a:xfrm>
            <a:off x="1117600" y="1910720"/>
            <a:ext cx="6642100" cy="2725960"/>
          </a:xfrm>
          <a:prstGeom prst="rect">
            <a:avLst/>
          </a:prstGeom>
          <a:solidFill>
            <a:srgbClr val="FFC4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2" name="Rectangle: Rounded Corners 21">
            <a:extLst>
              <a:ext uri="{FF2B5EF4-FFF2-40B4-BE49-F238E27FC236}">
                <a16:creationId xmlns:a16="http://schemas.microsoft.com/office/drawing/2014/main" id="{25937BE8-5AE3-411D-9521-1F29F9117A15}"/>
              </a:ext>
            </a:extLst>
          </p:cNvPr>
          <p:cNvSpPr/>
          <p:nvPr userDrawn="1"/>
        </p:nvSpPr>
        <p:spPr>
          <a:xfrm>
            <a:off x="7767860" y="1710548"/>
            <a:ext cx="4869848" cy="3126304"/>
          </a:xfrm>
          <a:prstGeom prst="roundRect">
            <a:avLst>
              <a:gd name="adj" fmla="val 5294"/>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chemeClr val="tx1"/>
              </a:solidFill>
              <a:latin typeface="Roboto" panose="02000000000000000000" pitchFamily="2" charset="0"/>
            </a:endParaRPr>
          </a:p>
        </p:txBody>
      </p:sp>
      <p:sp>
        <p:nvSpPr>
          <p:cNvPr id="21" name="Picture Placeholder 13">
            <a:extLst>
              <a:ext uri="{FF2B5EF4-FFF2-40B4-BE49-F238E27FC236}">
                <a16:creationId xmlns:a16="http://schemas.microsoft.com/office/drawing/2014/main" id="{8AF09D4A-2F5A-40B7-A1B8-73A257D38D4A}"/>
              </a:ext>
            </a:extLst>
          </p:cNvPr>
          <p:cNvSpPr>
            <a:spLocks noGrp="1"/>
          </p:cNvSpPr>
          <p:nvPr>
            <p:ph type="pic" sz="quarter" idx="16"/>
          </p:nvPr>
        </p:nvSpPr>
        <p:spPr>
          <a:xfrm>
            <a:off x="8016900" y="1910720"/>
            <a:ext cx="4372636" cy="272596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3" name="Freeform 5">
            <a:extLst>
              <a:ext uri="{FF2B5EF4-FFF2-40B4-BE49-F238E27FC236}">
                <a16:creationId xmlns:a16="http://schemas.microsoft.com/office/drawing/2014/main" id="{F5339CD4-2D00-4123-B8C9-D93074F22D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4" name="Slide Number Placeholder 5">
            <a:extLst>
              <a:ext uri="{FF2B5EF4-FFF2-40B4-BE49-F238E27FC236}">
                <a16:creationId xmlns:a16="http://schemas.microsoft.com/office/drawing/2014/main" id="{CBD1D175-D749-4C23-8F40-23F82D5C36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5" name="TextBox 24">
            <a:extLst>
              <a:ext uri="{FF2B5EF4-FFF2-40B4-BE49-F238E27FC236}">
                <a16:creationId xmlns:a16="http://schemas.microsoft.com/office/drawing/2014/main" id="{4831931D-A28A-42EF-8829-554A665AF45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3551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CD35E16B-DF16-428C-BF58-7B9ABAC34E8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C9C6D86-A7F0-49CD-9ED3-B097C61F6FE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B783E87D-76AC-4627-8554-A4A8424A6EB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1">
            <a:extLst>
              <a:ext uri="{FF2B5EF4-FFF2-40B4-BE49-F238E27FC236}">
                <a16:creationId xmlns:a16="http://schemas.microsoft.com/office/drawing/2014/main" id="{D8406894-6457-4445-8F06-2B39E680145E}"/>
              </a:ext>
            </a:extLst>
          </p:cNvPr>
          <p:cNvSpPr>
            <a:spLocks noGrp="1"/>
          </p:cNvSpPr>
          <p:nvPr>
            <p:ph type="pic" sz="quarter" idx="13"/>
          </p:nvPr>
        </p:nvSpPr>
        <p:spPr>
          <a:xfrm>
            <a:off x="2" y="1"/>
            <a:ext cx="9887699" cy="4860071"/>
          </a:xfrm>
          <a:custGeom>
            <a:avLst/>
            <a:gdLst>
              <a:gd name="connsiteX0" fmla="*/ 0 w 9887699"/>
              <a:gd name="connsiteY0" fmla="*/ 0 h 4860071"/>
              <a:gd name="connsiteX1" fmla="*/ 9749215 w 9887699"/>
              <a:gd name="connsiteY1" fmla="*/ 0 h 4860071"/>
              <a:gd name="connsiteX2" fmla="*/ 8908026 w 9887699"/>
              <a:gd name="connsiteY2" fmla="*/ 2440242 h 4860071"/>
              <a:gd name="connsiteX3" fmla="*/ 6332799 w 9887699"/>
              <a:gd name="connsiteY3" fmla="*/ 2849946 h 4860071"/>
              <a:gd name="connsiteX4" fmla="*/ 4358003 w 9887699"/>
              <a:gd name="connsiteY4" fmla="*/ 4239926 h 4860071"/>
              <a:gd name="connsiteX5" fmla="*/ 1603425 w 9887699"/>
              <a:gd name="connsiteY5" fmla="*/ 4476126 h 4860071"/>
              <a:gd name="connsiteX6" fmla="*/ 0 w 9887699"/>
              <a:gd name="connsiteY6" fmla="*/ 4860071 h 486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7699" h="4860071">
                <a:moveTo>
                  <a:pt x="0" y="0"/>
                </a:moveTo>
                <a:lnTo>
                  <a:pt x="9749215" y="0"/>
                </a:lnTo>
                <a:cubicBezTo>
                  <a:pt x="10044557" y="744077"/>
                  <a:pt x="9912969" y="2038800"/>
                  <a:pt x="8908026" y="2440242"/>
                </a:cubicBezTo>
                <a:cubicBezTo>
                  <a:pt x="7662326" y="2938399"/>
                  <a:pt x="7091136" y="2550079"/>
                  <a:pt x="6332799" y="2849946"/>
                </a:cubicBezTo>
                <a:cubicBezTo>
                  <a:pt x="5574461" y="3149812"/>
                  <a:pt x="5146556" y="3968734"/>
                  <a:pt x="4358003" y="4239926"/>
                </a:cubicBezTo>
                <a:cubicBezTo>
                  <a:pt x="3569449" y="4511118"/>
                  <a:pt x="2329597" y="4372606"/>
                  <a:pt x="1603425" y="4476126"/>
                </a:cubicBezTo>
                <a:cubicBezTo>
                  <a:pt x="877254" y="4579645"/>
                  <a:pt x="398663" y="4833827"/>
                  <a:pt x="0" y="4860071"/>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8578896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1554322"/>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4072751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2762678"/>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15446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9618462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2930206"/>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1579403"/>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1933586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4557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PageNumber">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89CDC837-3C09-4056-A1F9-F8898EE4051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6256737-2D7E-4CD8-A0F6-D1173791A03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FCD29AB8-BDA1-4F6F-821B-C293583BCE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46499353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CompanyNam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7C2257F5-E9DC-4258-97E6-68E6A4A2718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D25C52C8-935E-44FD-9FCB-7E2503DFAA26}"/>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64768CB5-89A4-4C06-8778-E65D03A66E8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54912255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F1684-3160-46CA-9A68-BA68BC7A46D3}"/>
              </a:ext>
            </a:extLst>
          </p:cNvPr>
          <p:cNvSpPr>
            <a:spLocks noGrp="1"/>
          </p:cNvSpPr>
          <p:nvPr>
            <p:ph type="pic" sz="quarter" idx="10"/>
          </p:nvPr>
        </p:nvSpPr>
        <p:spPr>
          <a:xfrm>
            <a:off x="0" y="0"/>
            <a:ext cx="12192000" cy="6858000"/>
          </a:xfrm>
          <a:prstGeom prst="rect">
            <a:avLst/>
          </a:prstGeom>
          <a:pattFill prst="pct5">
            <a:fgClr>
              <a:schemeClr val="tx1">
                <a:lumMod val="50000"/>
                <a:lumOff val="50000"/>
              </a:schemeClr>
            </a:fgClr>
            <a:bgClr>
              <a:schemeClr val="bg1"/>
            </a:bgClr>
          </a:pattFill>
        </p:spPr>
        <p:txBody>
          <a:bodyPr/>
          <a:lstStyle>
            <a:lvl1pPr>
              <a:defRPr>
                <a:latin typeface="Roboto" panose="02000000000000000000" pitchFamily="2" charset="0"/>
              </a:defRPr>
            </a:lvl1pPr>
          </a:lstStyle>
          <a:p>
            <a:endParaRPr lang="en-US" dirty="0"/>
          </a:p>
        </p:txBody>
      </p:sp>
    </p:spTree>
    <p:extLst>
      <p:ext uri="{BB962C8B-B14F-4D97-AF65-F5344CB8AC3E}">
        <p14:creationId xmlns:p14="http://schemas.microsoft.com/office/powerpoint/2010/main" val="274632513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309A7ED-3BF9-4F20-84C0-568A6C4F758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440303FB-6150-4B3C-BD4B-454ADE074285}"/>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8A6735C3-0641-4804-BB43-40CFD42E0B8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4" name="Rectangle 3">
            <a:extLst>
              <a:ext uri="{FF2B5EF4-FFF2-40B4-BE49-F238E27FC236}">
                <a16:creationId xmlns:a16="http://schemas.microsoft.com/office/drawing/2014/main" id="{59CD7271-D958-45AB-89F3-AA6D99EEFF37}"/>
              </a:ext>
            </a:extLst>
          </p:cNvPr>
          <p:cNvSpPr/>
          <p:nvPr userDrawn="1"/>
        </p:nvSpPr>
        <p:spPr>
          <a:xfrm>
            <a:off x="1291771" y="1466850"/>
            <a:ext cx="8591550" cy="3924300"/>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Roboto" panose="02000000000000000000" pitchFamily="2" charset="0"/>
            </a:endParaRPr>
          </a:p>
        </p:txBody>
      </p:sp>
      <p:sp>
        <p:nvSpPr>
          <p:cNvPr id="12" name="Picture Placeholder 11">
            <a:extLst>
              <a:ext uri="{FF2B5EF4-FFF2-40B4-BE49-F238E27FC236}">
                <a16:creationId xmlns:a16="http://schemas.microsoft.com/office/drawing/2014/main" id="{71669B46-4DFB-4DED-A73B-5D7D377F76B1}"/>
              </a:ext>
            </a:extLst>
          </p:cNvPr>
          <p:cNvSpPr>
            <a:spLocks noGrp="1"/>
          </p:cNvSpPr>
          <p:nvPr>
            <p:ph type="pic" sz="quarter" idx="13"/>
          </p:nvPr>
        </p:nvSpPr>
        <p:spPr>
          <a:xfrm>
            <a:off x="1291771" y="1466848"/>
            <a:ext cx="2876548" cy="3924302"/>
          </a:xfrm>
          <a:custGeom>
            <a:avLst/>
            <a:gdLst>
              <a:gd name="connsiteX0" fmla="*/ 0 w 2876548"/>
              <a:gd name="connsiteY0" fmla="*/ 0 h 3924302"/>
              <a:gd name="connsiteX1" fmla="*/ 2876548 w 2876548"/>
              <a:gd name="connsiteY1" fmla="*/ 0 h 3924302"/>
              <a:gd name="connsiteX2" fmla="*/ 2876548 w 2876548"/>
              <a:gd name="connsiteY2" fmla="*/ 3924302 h 3924302"/>
              <a:gd name="connsiteX3" fmla="*/ 0 w 2876548"/>
              <a:gd name="connsiteY3" fmla="*/ 3924302 h 3924302"/>
            </a:gdLst>
            <a:ahLst/>
            <a:cxnLst>
              <a:cxn ang="0">
                <a:pos x="connsiteX0" y="connsiteY0"/>
              </a:cxn>
              <a:cxn ang="0">
                <a:pos x="connsiteX1" y="connsiteY1"/>
              </a:cxn>
              <a:cxn ang="0">
                <a:pos x="connsiteX2" y="connsiteY2"/>
              </a:cxn>
              <a:cxn ang="0">
                <a:pos x="connsiteX3" y="connsiteY3"/>
              </a:cxn>
            </a:cxnLst>
            <a:rect l="l" t="t" r="r" b="b"/>
            <a:pathLst>
              <a:path w="2876548" h="3924302">
                <a:moveTo>
                  <a:pt x="0" y="0"/>
                </a:moveTo>
                <a:lnTo>
                  <a:pt x="2876548" y="0"/>
                </a:lnTo>
                <a:lnTo>
                  <a:pt x="2876548" y="3924302"/>
                </a:lnTo>
                <a:lnTo>
                  <a:pt x="0" y="3924302"/>
                </a:lnTo>
                <a:close/>
              </a:path>
            </a:pathLst>
          </a:custGeom>
          <a:pattFill prst="pct5">
            <a:fgClr>
              <a:schemeClr val="tx1">
                <a:lumMod val="50000"/>
                <a:lumOff val="50000"/>
              </a:schemeClr>
            </a:fgClr>
            <a:bgClr>
              <a:schemeClr val="bg1"/>
            </a:bgClr>
          </a:pattFill>
        </p:spPr>
        <p:txBody>
          <a:bodyPr/>
          <a:lstStyle>
            <a:lvl1pPr>
              <a:defRPr lang="en-US" sz="1800">
                <a:latin typeface="Roboto" panose="02000000000000000000" pitchFamily="2" charset="0"/>
              </a:defRPr>
            </a:lvl1pPr>
          </a:lstStyle>
          <a:p>
            <a:pPr lvl="0"/>
            <a:endParaRPr lang="en-US" dirty="0"/>
          </a:p>
        </p:txBody>
      </p:sp>
      <p:sp>
        <p:nvSpPr>
          <p:cNvPr id="6" name="Rectangle 5">
            <a:extLst>
              <a:ext uri="{FF2B5EF4-FFF2-40B4-BE49-F238E27FC236}">
                <a16:creationId xmlns:a16="http://schemas.microsoft.com/office/drawing/2014/main" id="{9CCE9965-398B-4CC0-A598-6806AB0C423C}"/>
              </a:ext>
            </a:extLst>
          </p:cNvPr>
          <p:cNvSpPr/>
          <p:nvPr userDrawn="1"/>
        </p:nvSpPr>
        <p:spPr>
          <a:xfrm>
            <a:off x="1" y="1466850"/>
            <a:ext cx="1291770" cy="3924300"/>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Tree>
    <p:extLst>
      <p:ext uri="{BB962C8B-B14F-4D97-AF65-F5344CB8AC3E}">
        <p14:creationId xmlns:p14="http://schemas.microsoft.com/office/powerpoint/2010/main" val="257393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Freeform 7">
            <a:extLst>
              <a:ext uri="{FF2B5EF4-FFF2-40B4-BE49-F238E27FC236}">
                <a16:creationId xmlns:a16="http://schemas.microsoft.com/office/drawing/2014/main" id="{E3E50A46-9015-469A-80E0-1A5AF20E2A43}"/>
              </a:ext>
            </a:extLst>
          </p:cNvPr>
          <p:cNvSpPr>
            <a:spLocks/>
          </p:cNvSpPr>
          <p:nvPr userDrawn="1"/>
        </p:nvSpPr>
        <p:spPr bwMode="auto">
          <a:xfrm>
            <a:off x="2778125" y="0"/>
            <a:ext cx="3852863" cy="6092825"/>
          </a:xfrm>
          <a:custGeom>
            <a:avLst/>
            <a:gdLst>
              <a:gd name="T0" fmla="*/ 2200 w 2424"/>
              <a:gd name="T1" fmla="*/ 702 h 3838"/>
              <a:gd name="T2" fmla="*/ 1096 w 2424"/>
              <a:gd name="T3" fmla="*/ 2016 h 3838"/>
              <a:gd name="T4" fmla="*/ 1336 w 2424"/>
              <a:gd name="T5" fmla="*/ 3310 h 3838"/>
              <a:gd name="T6" fmla="*/ 344 w 2424"/>
              <a:gd name="T7" fmla="*/ 3100 h 3838"/>
              <a:gd name="T8" fmla="*/ 0 w 2424"/>
              <a:gd name="T9" fmla="*/ 996 h 3838"/>
              <a:gd name="T10" fmla="*/ 461 w 2424"/>
              <a:gd name="T11" fmla="*/ 0 h 3838"/>
              <a:gd name="T12" fmla="*/ 2413 w 2424"/>
              <a:gd name="T13" fmla="*/ 0 h 3838"/>
              <a:gd name="T14" fmla="*/ 2200 w 2424"/>
              <a:gd name="T15" fmla="*/ 702 h 3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4" h="3838">
                <a:moveTo>
                  <a:pt x="2200" y="702"/>
                </a:moveTo>
                <a:cubicBezTo>
                  <a:pt x="1776" y="1214"/>
                  <a:pt x="1207" y="1524"/>
                  <a:pt x="1096" y="2016"/>
                </a:cubicBezTo>
                <a:cubicBezTo>
                  <a:pt x="996" y="2463"/>
                  <a:pt x="1056" y="2782"/>
                  <a:pt x="1336" y="3310"/>
                </a:cubicBezTo>
                <a:cubicBezTo>
                  <a:pt x="1616" y="3838"/>
                  <a:pt x="344" y="3100"/>
                  <a:pt x="344" y="3100"/>
                </a:cubicBezTo>
                <a:cubicBezTo>
                  <a:pt x="0" y="996"/>
                  <a:pt x="0" y="996"/>
                  <a:pt x="0" y="996"/>
                </a:cubicBezTo>
                <a:cubicBezTo>
                  <a:pt x="0" y="996"/>
                  <a:pt x="370" y="199"/>
                  <a:pt x="461" y="0"/>
                </a:cubicBezTo>
                <a:cubicBezTo>
                  <a:pt x="2413" y="0"/>
                  <a:pt x="2413" y="0"/>
                  <a:pt x="2413" y="0"/>
                </a:cubicBezTo>
                <a:cubicBezTo>
                  <a:pt x="2424" y="239"/>
                  <a:pt x="2376" y="490"/>
                  <a:pt x="2200" y="702"/>
                </a:cubicBezTo>
                <a:close/>
              </a:path>
            </a:pathLst>
          </a:custGeom>
          <a:solidFill>
            <a:srgbClr val="FF6C10"/>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Shape 6">
            <a:extLst>
              <a:ext uri="{FF2B5EF4-FFF2-40B4-BE49-F238E27FC236}">
                <a16:creationId xmlns:a16="http://schemas.microsoft.com/office/drawing/2014/main" id="{42F6C991-5D70-4B92-AF4F-234A59281D72}"/>
              </a:ext>
            </a:extLst>
          </p:cNvPr>
          <p:cNvSpPr>
            <a:spLocks/>
          </p:cNvSpPr>
          <p:nvPr userDrawn="1"/>
        </p:nvSpPr>
        <p:spPr bwMode="auto">
          <a:xfrm rot="5107000">
            <a:off x="2045166" y="1660067"/>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3" name="Picture Placeholder 12">
            <a:extLst>
              <a:ext uri="{FF2B5EF4-FFF2-40B4-BE49-F238E27FC236}">
                <a16:creationId xmlns:a16="http://schemas.microsoft.com/office/drawing/2014/main" id="{B4AE2CFD-DF9A-4874-980F-D25AB1005E31}"/>
              </a:ext>
            </a:extLst>
          </p:cNvPr>
          <p:cNvSpPr>
            <a:spLocks noGrp="1"/>
          </p:cNvSpPr>
          <p:nvPr>
            <p:ph type="pic" sz="quarter" idx="10"/>
          </p:nvPr>
        </p:nvSpPr>
        <p:spPr>
          <a:xfrm>
            <a:off x="-2" y="-1"/>
            <a:ext cx="5024763"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60104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0-#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0C1332-5AD1-46A6-BA7E-AFC0C61149D9}"/>
              </a:ext>
            </a:extLst>
          </p:cNvPr>
          <p:cNvSpPr>
            <a:spLocks noGrp="1"/>
          </p:cNvSpPr>
          <p:nvPr>
            <p:ph type="pic" sz="quarter" idx="10"/>
          </p:nvPr>
        </p:nvSpPr>
        <p:spPr>
          <a:xfrm>
            <a:off x="6281739" y="3175"/>
            <a:ext cx="5910263" cy="6851650"/>
          </a:xfrm>
          <a:custGeom>
            <a:avLst/>
            <a:gdLst>
              <a:gd name="connsiteX0" fmla="*/ 0 w 5910263"/>
              <a:gd name="connsiteY0" fmla="*/ 0 h 6851650"/>
              <a:gd name="connsiteX1" fmla="*/ 5910263 w 5910263"/>
              <a:gd name="connsiteY1" fmla="*/ 0 h 6851650"/>
              <a:gd name="connsiteX2" fmla="*/ 5910263 w 5910263"/>
              <a:gd name="connsiteY2" fmla="*/ 6851650 h 6851650"/>
              <a:gd name="connsiteX3" fmla="*/ 2328863 w 5910263"/>
              <a:gd name="connsiteY3" fmla="*/ 6851650 h 6851650"/>
              <a:gd name="connsiteX4" fmla="*/ 1150938 w 5910263"/>
              <a:gd name="connsiteY4" fmla="*/ 5722397 h 6851650"/>
              <a:gd name="connsiteX5" fmla="*/ 1652588 w 5910263"/>
              <a:gd name="connsiteY5" fmla="*/ 3730343 h 6851650"/>
              <a:gd name="connsiteX6" fmla="*/ 1976438 w 5910263"/>
              <a:gd name="connsiteY6" fmla="*/ 1265652 h 6851650"/>
              <a:gd name="connsiteX7" fmla="*/ 0 w 5910263"/>
              <a:gd name="connsiteY7" fmla="*/ 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0263" h="6851650">
                <a:moveTo>
                  <a:pt x="0" y="0"/>
                </a:moveTo>
                <a:lnTo>
                  <a:pt x="5910263" y="0"/>
                </a:lnTo>
                <a:cubicBezTo>
                  <a:pt x="5910263" y="6851650"/>
                  <a:pt x="5910263" y="6851650"/>
                  <a:pt x="5910263" y="6851650"/>
                </a:cubicBezTo>
                <a:cubicBezTo>
                  <a:pt x="2328863" y="6851650"/>
                  <a:pt x="2328863" y="6851650"/>
                  <a:pt x="2328863" y="6851650"/>
                </a:cubicBezTo>
                <a:cubicBezTo>
                  <a:pt x="1735138" y="6574095"/>
                  <a:pt x="1320800" y="6231512"/>
                  <a:pt x="1150938" y="5722397"/>
                </a:cubicBezTo>
                <a:cubicBezTo>
                  <a:pt x="950913" y="5122877"/>
                  <a:pt x="1035050" y="4781881"/>
                  <a:pt x="1652588" y="3730343"/>
                </a:cubicBezTo>
                <a:cubicBezTo>
                  <a:pt x="2197100" y="2805687"/>
                  <a:pt x="2443163" y="2122108"/>
                  <a:pt x="1976438" y="1265652"/>
                </a:cubicBezTo>
                <a:cubicBezTo>
                  <a:pt x="1654175" y="672477"/>
                  <a:pt x="742950" y="255351"/>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654227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83136A6-28FB-42B3-BC55-6919A7E94BFC}"/>
              </a:ext>
            </a:extLst>
          </p:cNvPr>
          <p:cNvSpPr>
            <a:spLocks/>
          </p:cNvSpPr>
          <p:nvPr userDrawn="1"/>
        </p:nvSpPr>
        <p:spPr bwMode="auto">
          <a:xfrm rot="6083221" flipH="1">
            <a:off x="-232521" y="-520568"/>
            <a:ext cx="5283787" cy="5599408"/>
          </a:xfrm>
          <a:custGeom>
            <a:avLst/>
            <a:gdLst>
              <a:gd name="connsiteX0" fmla="*/ 4699176 w 4699176"/>
              <a:gd name="connsiteY0" fmla="*/ 1386120 h 5431749"/>
              <a:gd name="connsiteX1" fmla="*/ 3884388 w 4699176"/>
              <a:gd name="connsiteY1" fmla="*/ 5431749 h 5431749"/>
              <a:gd name="connsiteX2" fmla="*/ 111211 w 4699176"/>
              <a:gd name="connsiteY2" fmla="*/ 4671832 h 5431749"/>
              <a:gd name="connsiteX3" fmla="*/ 81913 w 4699176"/>
              <a:gd name="connsiteY3" fmla="*/ 4594728 h 5431749"/>
              <a:gd name="connsiteX4" fmla="*/ 2769420 w 4699176"/>
              <a:gd name="connsiteY4" fmla="*/ 0 h 5431749"/>
              <a:gd name="connsiteX5" fmla="*/ 4661424 w 4699176"/>
              <a:gd name="connsiteY5" fmla="*/ 1321668 h 5431749"/>
              <a:gd name="connsiteX0" fmla="*/ 4684275 w 4684275"/>
              <a:gd name="connsiteY0" fmla="*/ 1236036 h 5281665"/>
              <a:gd name="connsiteX1" fmla="*/ 3869487 w 4684275"/>
              <a:gd name="connsiteY1" fmla="*/ 5281665 h 5281665"/>
              <a:gd name="connsiteX2" fmla="*/ 96310 w 4684275"/>
              <a:gd name="connsiteY2" fmla="*/ 4521748 h 5281665"/>
              <a:gd name="connsiteX3" fmla="*/ 67012 w 4684275"/>
              <a:gd name="connsiteY3" fmla="*/ 4444644 h 5281665"/>
              <a:gd name="connsiteX4" fmla="*/ 3160952 w 4684275"/>
              <a:gd name="connsiteY4" fmla="*/ 0 h 5281665"/>
              <a:gd name="connsiteX5" fmla="*/ 4646523 w 4684275"/>
              <a:gd name="connsiteY5" fmla="*/ 1171584 h 5281665"/>
              <a:gd name="connsiteX6" fmla="*/ 4684275 w 4684275"/>
              <a:gd name="connsiteY6" fmla="*/ 1236036 h 5281665"/>
              <a:gd name="connsiteX0" fmla="*/ 4684275 w 4684275"/>
              <a:gd name="connsiteY0" fmla="*/ 1397668 h 5443297"/>
              <a:gd name="connsiteX1" fmla="*/ 3869487 w 4684275"/>
              <a:gd name="connsiteY1" fmla="*/ 5443297 h 5443297"/>
              <a:gd name="connsiteX2" fmla="*/ 96310 w 4684275"/>
              <a:gd name="connsiteY2" fmla="*/ 4683380 h 5443297"/>
              <a:gd name="connsiteX3" fmla="*/ 67012 w 4684275"/>
              <a:gd name="connsiteY3" fmla="*/ 4606276 h 5443297"/>
              <a:gd name="connsiteX4" fmla="*/ 3160952 w 4684275"/>
              <a:gd name="connsiteY4" fmla="*/ 161632 h 5443297"/>
              <a:gd name="connsiteX5" fmla="*/ 4684275 w 4684275"/>
              <a:gd name="connsiteY5" fmla="*/ 1397668 h 5443297"/>
              <a:gd name="connsiteX0" fmla="*/ 4729509 w 4729509"/>
              <a:gd name="connsiteY0" fmla="*/ 1045442 h 5091071"/>
              <a:gd name="connsiteX1" fmla="*/ 3914721 w 4729509"/>
              <a:gd name="connsiteY1" fmla="*/ 5091071 h 5091071"/>
              <a:gd name="connsiteX2" fmla="*/ 141544 w 4729509"/>
              <a:gd name="connsiteY2" fmla="*/ 4331154 h 5091071"/>
              <a:gd name="connsiteX3" fmla="*/ 112246 w 4729509"/>
              <a:gd name="connsiteY3" fmla="*/ 4254050 h 5091071"/>
              <a:gd name="connsiteX4" fmla="*/ 2290044 w 4729509"/>
              <a:gd name="connsiteY4" fmla="*/ 225302 h 5091071"/>
              <a:gd name="connsiteX5" fmla="*/ 4729509 w 4729509"/>
              <a:gd name="connsiteY5" fmla="*/ 1045442 h 5091071"/>
              <a:gd name="connsiteX0" fmla="*/ 4703453 w 4703453"/>
              <a:gd name="connsiteY0" fmla="*/ 1045442 h 5091071"/>
              <a:gd name="connsiteX1" fmla="*/ 3888665 w 4703453"/>
              <a:gd name="connsiteY1" fmla="*/ 5091071 h 5091071"/>
              <a:gd name="connsiteX2" fmla="*/ 115488 w 4703453"/>
              <a:gd name="connsiteY2" fmla="*/ 4331154 h 5091071"/>
              <a:gd name="connsiteX3" fmla="*/ 86190 w 4703453"/>
              <a:gd name="connsiteY3" fmla="*/ 4254050 h 5091071"/>
              <a:gd name="connsiteX4" fmla="*/ 2263988 w 4703453"/>
              <a:gd name="connsiteY4" fmla="*/ 225302 h 5091071"/>
              <a:gd name="connsiteX5" fmla="*/ 4703453 w 4703453"/>
              <a:gd name="connsiteY5" fmla="*/ 1045442 h 5091071"/>
              <a:gd name="connsiteX0" fmla="*/ 4703453 w 4703453"/>
              <a:gd name="connsiteY0" fmla="*/ 1146759 h 5192388"/>
              <a:gd name="connsiteX1" fmla="*/ 3888665 w 4703453"/>
              <a:gd name="connsiteY1" fmla="*/ 5192388 h 5192388"/>
              <a:gd name="connsiteX2" fmla="*/ 115488 w 4703453"/>
              <a:gd name="connsiteY2" fmla="*/ 4432471 h 5192388"/>
              <a:gd name="connsiteX3" fmla="*/ 86190 w 4703453"/>
              <a:gd name="connsiteY3" fmla="*/ 4355367 h 5192388"/>
              <a:gd name="connsiteX4" fmla="*/ 2263988 w 4703453"/>
              <a:gd name="connsiteY4" fmla="*/ 326619 h 5192388"/>
              <a:gd name="connsiteX5" fmla="*/ 4703453 w 4703453"/>
              <a:gd name="connsiteY5" fmla="*/ 1146759 h 5192388"/>
              <a:gd name="connsiteX0" fmla="*/ 4702574 w 4702574"/>
              <a:gd name="connsiteY0" fmla="*/ 911983 h 4957612"/>
              <a:gd name="connsiteX1" fmla="*/ 3887786 w 4702574"/>
              <a:gd name="connsiteY1" fmla="*/ 4957612 h 4957612"/>
              <a:gd name="connsiteX2" fmla="*/ 114609 w 4702574"/>
              <a:gd name="connsiteY2" fmla="*/ 4197695 h 4957612"/>
              <a:gd name="connsiteX3" fmla="*/ 85311 w 4702574"/>
              <a:gd name="connsiteY3" fmla="*/ 4120591 h 4957612"/>
              <a:gd name="connsiteX4" fmla="*/ 2281048 w 4702574"/>
              <a:gd name="connsiteY4" fmla="*/ 409303 h 4957612"/>
              <a:gd name="connsiteX5" fmla="*/ 4702574 w 4702574"/>
              <a:gd name="connsiteY5" fmla="*/ 911983 h 4957612"/>
              <a:gd name="connsiteX0" fmla="*/ 4711233 w 4711233"/>
              <a:gd name="connsiteY0" fmla="*/ 825025 h 4870654"/>
              <a:gd name="connsiteX1" fmla="*/ 3896445 w 4711233"/>
              <a:gd name="connsiteY1" fmla="*/ 4870654 h 4870654"/>
              <a:gd name="connsiteX2" fmla="*/ 123268 w 4711233"/>
              <a:gd name="connsiteY2" fmla="*/ 4110737 h 4870654"/>
              <a:gd name="connsiteX3" fmla="*/ 93970 w 4711233"/>
              <a:gd name="connsiteY3" fmla="*/ 4033633 h 4870654"/>
              <a:gd name="connsiteX4" fmla="*/ 2126877 w 4711233"/>
              <a:gd name="connsiteY4" fmla="*/ 453299 h 4870654"/>
              <a:gd name="connsiteX5" fmla="*/ 4711233 w 4711233"/>
              <a:gd name="connsiteY5" fmla="*/ 825025 h 4870654"/>
              <a:gd name="connsiteX0" fmla="*/ 4587965 w 4587965"/>
              <a:gd name="connsiteY0" fmla="*/ 825025 h 4870654"/>
              <a:gd name="connsiteX1" fmla="*/ 3773177 w 4587965"/>
              <a:gd name="connsiteY1" fmla="*/ 4870654 h 4870654"/>
              <a:gd name="connsiteX2" fmla="*/ 0 w 4587965"/>
              <a:gd name="connsiteY2" fmla="*/ 4110737 h 4870654"/>
              <a:gd name="connsiteX3" fmla="*/ 2003609 w 4587965"/>
              <a:gd name="connsiteY3" fmla="*/ 453299 h 4870654"/>
              <a:gd name="connsiteX4" fmla="*/ 4587965 w 4587965"/>
              <a:gd name="connsiteY4" fmla="*/ 825025 h 4870654"/>
              <a:gd name="connsiteX0" fmla="*/ 4604490 w 4604490"/>
              <a:gd name="connsiteY0" fmla="*/ 825025 h 4870654"/>
              <a:gd name="connsiteX1" fmla="*/ 3789702 w 4604490"/>
              <a:gd name="connsiteY1" fmla="*/ 4870654 h 4870654"/>
              <a:gd name="connsiteX2" fmla="*/ 16525 w 4604490"/>
              <a:gd name="connsiteY2" fmla="*/ 4110737 h 4870654"/>
              <a:gd name="connsiteX3" fmla="*/ 2020134 w 4604490"/>
              <a:gd name="connsiteY3" fmla="*/ 453299 h 4870654"/>
              <a:gd name="connsiteX4" fmla="*/ 4604490 w 4604490"/>
              <a:gd name="connsiteY4" fmla="*/ 825025 h 4870654"/>
              <a:gd name="connsiteX0" fmla="*/ 4622008 w 4622008"/>
              <a:gd name="connsiteY0" fmla="*/ 825025 h 4870654"/>
              <a:gd name="connsiteX1" fmla="*/ 3807220 w 4622008"/>
              <a:gd name="connsiteY1" fmla="*/ 4870654 h 4870654"/>
              <a:gd name="connsiteX2" fmla="*/ 34043 w 4622008"/>
              <a:gd name="connsiteY2" fmla="*/ 4110737 h 4870654"/>
              <a:gd name="connsiteX3" fmla="*/ 2037652 w 4622008"/>
              <a:gd name="connsiteY3" fmla="*/ 453299 h 4870654"/>
              <a:gd name="connsiteX4" fmla="*/ 4622008 w 4622008"/>
              <a:gd name="connsiteY4" fmla="*/ 825025 h 4870654"/>
              <a:gd name="connsiteX0" fmla="*/ 4622008 w 4622008"/>
              <a:gd name="connsiteY0" fmla="*/ 823851 h 4869480"/>
              <a:gd name="connsiteX1" fmla="*/ 3807220 w 4622008"/>
              <a:gd name="connsiteY1" fmla="*/ 4869480 h 4869480"/>
              <a:gd name="connsiteX2" fmla="*/ 34043 w 4622008"/>
              <a:gd name="connsiteY2" fmla="*/ 4109563 h 4869480"/>
              <a:gd name="connsiteX3" fmla="*/ 2037652 w 4622008"/>
              <a:gd name="connsiteY3" fmla="*/ 452125 h 4869480"/>
              <a:gd name="connsiteX4" fmla="*/ 4622008 w 4622008"/>
              <a:gd name="connsiteY4" fmla="*/ 823851 h 4869480"/>
              <a:gd name="connsiteX0" fmla="*/ 4621800 w 4621800"/>
              <a:gd name="connsiteY0" fmla="*/ 932779 h 4978408"/>
              <a:gd name="connsiteX1" fmla="*/ 3807012 w 4621800"/>
              <a:gd name="connsiteY1" fmla="*/ 4978408 h 4978408"/>
              <a:gd name="connsiteX2" fmla="*/ 33835 w 4621800"/>
              <a:gd name="connsiteY2" fmla="*/ 4218491 h 4978408"/>
              <a:gd name="connsiteX3" fmla="*/ 2042910 w 4621800"/>
              <a:gd name="connsiteY3" fmla="*/ 398407 h 4978408"/>
              <a:gd name="connsiteX4" fmla="*/ 4621800 w 4621800"/>
              <a:gd name="connsiteY4" fmla="*/ 932779 h 4978408"/>
              <a:gd name="connsiteX0" fmla="*/ 4622679 w 4622679"/>
              <a:gd name="connsiteY0" fmla="*/ 932779 h 4978408"/>
              <a:gd name="connsiteX1" fmla="*/ 3807891 w 4622679"/>
              <a:gd name="connsiteY1" fmla="*/ 4978408 h 4978408"/>
              <a:gd name="connsiteX2" fmla="*/ 34714 w 4622679"/>
              <a:gd name="connsiteY2" fmla="*/ 4218491 h 4978408"/>
              <a:gd name="connsiteX3" fmla="*/ 2043789 w 4622679"/>
              <a:gd name="connsiteY3" fmla="*/ 398407 h 4978408"/>
              <a:gd name="connsiteX4" fmla="*/ 4622679 w 4622679"/>
              <a:gd name="connsiteY4" fmla="*/ 932779 h 4978408"/>
              <a:gd name="connsiteX0" fmla="*/ 4892178 w 4892178"/>
              <a:gd name="connsiteY0" fmla="*/ 932779 h 4978408"/>
              <a:gd name="connsiteX1" fmla="*/ 4077390 w 4892178"/>
              <a:gd name="connsiteY1" fmla="*/ 4978408 h 4978408"/>
              <a:gd name="connsiteX2" fmla="*/ 26184 w 4892178"/>
              <a:gd name="connsiteY2" fmla="*/ 4176141 h 4978408"/>
              <a:gd name="connsiteX3" fmla="*/ 2313288 w 4892178"/>
              <a:gd name="connsiteY3" fmla="*/ 398407 h 4978408"/>
              <a:gd name="connsiteX4" fmla="*/ 4892178 w 4892178"/>
              <a:gd name="connsiteY4" fmla="*/ 932779 h 4978408"/>
              <a:gd name="connsiteX0" fmla="*/ 4865994 w 4865994"/>
              <a:gd name="connsiteY0" fmla="*/ 932779 h 4978408"/>
              <a:gd name="connsiteX1" fmla="*/ 4051206 w 4865994"/>
              <a:gd name="connsiteY1" fmla="*/ 4978408 h 4978408"/>
              <a:gd name="connsiteX2" fmla="*/ 0 w 4865994"/>
              <a:gd name="connsiteY2" fmla="*/ 4176141 h 4978408"/>
              <a:gd name="connsiteX3" fmla="*/ 2287104 w 4865994"/>
              <a:gd name="connsiteY3" fmla="*/ 398407 h 4978408"/>
              <a:gd name="connsiteX4" fmla="*/ 4865994 w 4865994"/>
              <a:gd name="connsiteY4" fmla="*/ 932779 h 4978408"/>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1006047 h 5051676"/>
              <a:gd name="connsiteX1" fmla="*/ 4051206 w 4865994"/>
              <a:gd name="connsiteY1" fmla="*/ 5051676 h 5051676"/>
              <a:gd name="connsiteX2" fmla="*/ 0 w 4865994"/>
              <a:gd name="connsiteY2" fmla="*/ 4249409 h 5051676"/>
              <a:gd name="connsiteX3" fmla="*/ 2161250 w 4865994"/>
              <a:gd name="connsiteY3" fmla="*/ 419037 h 5051676"/>
              <a:gd name="connsiteX4" fmla="*/ 4865994 w 4865994"/>
              <a:gd name="connsiteY4" fmla="*/ 1006047 h 5051676"/>
              <a:gd name="connsiteX0" fmla="*/ 4865994 w 4865994"/>
              <a:gd name="connsiteY0" fmla="*/ 1059582 h 5105211"/>
              <a:gd name="connsiteX1" fmla="*/ 4051206 w 4865994"/>
              <a:gd name="connsiteY1" fmla="*/ 5105211 h 5105211"/>
              <a:gd name="connsiteX2" fmla="*/ 0 w 4865994"/>
              <a:gd name="connsiteY2" fmla="*/ 4302944 h 5105211"/>
              <a:gd name="connsiteX3" fmla="*/ 2271533 w 4865994"/>
              <a:gd name="connsiteY3" fmla="*/ 399263 h 5105211"/>
              <a:gd name="connsiteX4" fmla="*/ 4865994 w 4865994"/>
              <a:gd name="connsiteY4" fmla="*/ 1059582 h 5105211"/>
              <a:gd name="connsiteX0" fmla="*/ 4865994 w 4865994"/>
              <a:gd name="connsiteY0" fmla="*/ 950342 h 4995971"/>
              <a:gd name="connsiteX1" fmla="*/ 4051206 w 4865994"/>
              <a:gd name="connsiteY1" fmla="*/ 4995971 h 4995971"/>
              <a:gd name="connsiteX2" fmla="*/ 0 w 4865994"/>
              <a:gd name="connsiteY2" fmla="*/ 4193704 h 4995971"/>
              <a:gd name="connsiteX3" fmla="*/ 2213614 w 4865994"/>
              <a:gd name="connsiteY3" fmla="*/ 442105 h 4995971"/>
              <a:gd name="connsiteX4" fmla="*/ 4865994 w 4865994"/>
              <a:gd name="connsiteY4" fmla="*/ 950342 h 4995971"/>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1068335 h 5113964"/>
              <a:gd name="connsiteX1" fmla="*/ 4051206 w 4865994"/>
              <a:gd name="connsiteY1" fmla="*/ 5113964 h 5113964"/>
              <a:gd name="connsiteX2" fmla="*/ 0 w 4865994"/>
              <a:gd name="connsiteY2" fmla="*/ 4311697 h 5113964"/>
              <a:gd name="connsiteX3" fmla="*/ 2176915 w 4865994"/>
              <a:gd name="connsiteY3" fmla="*/ 539062 h 5113964"/>
              <a:gd name="connsiteX4" fmla="*/ 4865994 w 4865994"/>
              <a:gd name="connsiteY4" fmla="*/ 1068335 h 5113964"/>
              <a:gd name="connsiteX0" fmla="*/ 4871331 w 4871331"/>
              <a:gd name="connsiteY0" fmla="*/ 1068335 h 5113964"/>
              <a:gd name="connsiteX1" fmla="*/ 4056543 w 4871331"/>
              <a:gd name="connsiteY1" fmla="*/ 5113964 h 5113964"/>
              <a:gd name="connsiteX2" fmla="*/ 5337 w 4871331"/>
              <a:gd name="connsiteY2" fmla="*/ 4311697 h 5113964"/>
              <a:gd name="connsiteX3" fmla="*/ 2182252 w 4871331"/>
              <a:gd name="connsiteY3" fmla="*/ 539062 h 5113964"/>
              <a:gd name="connsiteX4" fmla="*/ 4871331 w 4871331"/>
              <a:gd name="connsiteY4" fmla="*/ 1068335 h 5113964"/>
              <a:gd name="connsiteX0" fmla="*/ 4870035 w 4870035"/>
              <a:gd name="connsiteY0" fmla="*/ 1218190 h 5263819"/>
              <a:gd name="connsiteX1" fmla="*/ 4055247 w 4870035"/>
              <a:gd name="connsiteY1" fmla="*/ 5263819 h 5263819"/>
              <a:gd name="connsiteX2" fmla="*/ 4041 w 4870035"/>
              <a:gd name="connsiteY2" fmla="*/ 4461552 h 5263819"/>
              <a:gd name="connsiteX3" fmla="*/ 2454069 w 4870035"/>
              <a:gd name="connsiteY3" fmla="*/ 484657 h 5263819"/>
              <a:gd name="connsiteX4" fmla="*/ 4870035 w 4870035"/>
              <a:gd name="connsiteY4" fmla="*/ 1218190 h 5263819"/>
              <a:gd name="connsiteX0" fmla="*/ 4869761 w 4869761"/>
              <a:gd name="connsiteY0" fmla="*/ 1115023 h 5160652"/>
              <a:gd name="connsiteX1" fmla="*/ 4054973 w 4869761"/>
              <a:gd name="connsiteY1" fmla="*/ 5160652 h 5160652"/>
              <a:gd name="connsiteX2" fmla="*/ 3767 w 4869761"/>
              <a:gd name="connsiteY2" fmla="*/ 4358385 h 5160652"/>
              <a:gd name="connsiteX3" fmla="*/ 2534935 w 4869761"/>
              <a:gd name="connsiteY3" fmla="*/ 520641 h 5160652"/>
              <a:gd name="connsiteX4" fmla="*/ 4869761 w 4869761"/>
              <a:gd name="connsiteY4" fmla="*/ 1115023 h 5160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761" h="5160652">
                <a:moveTo>
                  <a:pt x="4869761" y="1115023"/>
                </a:moveTo>
                <a:lnTo>
                  <a:pt x="4054973" y="5160652"/>
                </a:lnTo>
                <a:lnTo>
                  <a:pt x="3767" y="4358385"/>
                </a:lnTo>
                <a:cubicBezTo>
                  <a:pt x="-73199" y="2975583"/>
                  <a:pt x="1037989" y="1791140"/>
                  <a:pt x="2534935" y="520641"/>
                </a:cubicBezTo>
                <a:cubicBezTo>
                  <a:pt x="4000422" y="-556246"/>
                  <a:pt x="4751672" y="234746"/>
                  <a:pt x="4869761" y="1115023"/>
                </a:cubicBezTo>
                <a:close/>
              </a:path>
            </a:pathLst>
          </a:custGeom>
          <a:solidFill>
            <a:srgbClr val="FFC000"/>
          </a:solidFill>
          <a:ln>
            <a:noFill/>
          </a:ln>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6">
            <a:extLst>
              <a:ext uri="{FF2B5EF4-FFF2-40B4-BE49-F238E27FC236}">
                <a16:creationId xmlns:a16="http://schemas.microsoft.com/office/drawing/2014/main" id="{4F182722-D9D0-4238-B95A-DD2E299E1339}"/>
              </a:ext>
            </a:extLst>
          </p:cNvPr>
          <p:cNvSpPr>
            <a:spLocks noGrp="1"/>
          </p:cNvSpPr>
          <p:nvPr>
            <p:ph type="pic" sz="quarter" idx="10"/>
          </p:nvPr>
        </p:nvSpPr>
        <p:spPr>
          <a:xfrm flipH="1">
            <a:off x="0" y="-1"/>
            <a:ext cx="5134157" cy="4159907"/>
          </a:xfrm>
          <a:custGeom>
            <a:avLst/>
            <a:gdLst>
              <a:gd name="connsiteX0" fmla="*/ 1007294 w 5134157"/>
              <a:gd name="connsiteY0" fmla="*/ 0 h 4159907"/>
              <a:gd name="connsiteX1" fmla="*/ 5134157 w 5134157"/>
              <a:gd name="connsiteY1" fmla="*/ 0 h 4159907"/>
              <a:gd name="connsiteX2" fmla="*/ 5134156 w 5134157"/>
              <a:gd name="connsiteY2" fmla="*/ 3848940 h 4159907"/>
              <a:gd name="connsiteX3" fmla="*/ 5064354 w 5134157"/>
              <a:gd name="connsiteY3" fmla="*/ 3892885 h 4159907"/>
              <a:gd name="connsiteX4" fmla="*/ 29461 w 5134157"/>
              <a:gd name="connsiteY4" fmla="*/ 2165440 h 4159907"/>
              <a:gd name="connsiteX5" fmla="*/ 951565 w 5134157"/>
              <a:gd name="connsiteY5" fmla="*/ 49734 h 415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4157" h="4159907">
                <a:moveTo>
                  <a:pt x="1007294" y="0"/>
                </a:moveTo>
                <a:lnTo>
                  <a:pt x="5134157" y="0"/>
                </a:lnTo>
                <a:lnTo>
                  <a:pt x="5134156" y="3848940"/>
                </a:lnTo>
                <a:lnTo>
                  <a:pt x="5064354" y="3892885"/>
                </a:lnTo>
                <a:cubicBezTo>
                  <a:pt x="3803094" y="4593030"/>
                  <a:pt x="375099" y="3881621"/>
                  <a:pt x="29461" y="2165440"/>
                </a:cubicBezTo>
                <a:cubicBezTo>
                  <a:pt x="-118057" y="1432979"/>
                  <a:pt x="303776" y="674677"/>
                  <a:pt x="951565" y="4973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A49D89CC-7AC2-49AB-B86C-95D63753D25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8C2A5B7B-F204-4510-AC84-6AB3A9A6B5F3}"/>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CB4F16A8-307B-4955-970F-B2D6F01F3EF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93018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250" fill="hold"/>
                                        <p:tgtEl>
                                          <p:spTgt spid="6"/>
                                        </p:tgtEl>
                                        <p:attrNameLst>
                                          <p:attrName>ppt_w</p:attrName>
                                        </p:attrNameLst>
                                      </p:cBhvr>
                                      <p:tavLst>
                                        <p:tav tm="0">
                                          <p:val>
                                            <p:fltVal val="0"/>
                                          </p:val>
                                        </p:tav>
                                        <p:tav tm="100000">
                                          <p:val>
                                            <p:strVal val="#ppt_w"/>
                                          </p:val>
                                        </p:tav>
                                      </p:tavLst>
                                    </p:anim>
                                    <p:anim calcmode="lin" valueType="num">
                                      <p:cBhvr>
                                        <p:cTn id="12" dur="1250" fill="hold"/>
                                        <p:tgtEl>
                                          <p:spTgt spid="6"/>
                                        </p:tgtEl>
                                        <p:attrNameLst>
                                          <p:attrName>ppt_h</p:attrName>
                                        </p:attrNameLst>
                                      </p:cBhvr>
                                      <p:tavLst>
                                        <p:tav tm="0">
                                          <p:val>
                                            <p:fltVal val="0"/>
                                          </p:val>
                                        </p:tav>
                                        <p:tav tm="100000">
                                          <p:val>
                                            <p:strVal val="#ppt_h"/>
                                          </p:val>
                                        </p:tav>
                                      </p:tavLst>
                                    </p:anim>
                                    <p:anim calcmode="lin" valueType="num">
                                      <p:cBhvr>
                                        <p:cTn id="13" dur="1250" fill="hold"/>
                                        <p:tgtEl>
                                          <p:spTgt spid="6"/>
                                        </p:tgtEl>
                                        <p:attrNameLst>
                                          <p:attrName>style.rotation</p:attrName>
                                        </p:attrNameLst>
                                      </p:cBhvr>
                                      <p:tavLst>
                                        <p:tav tm="0">
                                          <p:val>
                                            <p:fltVal val="90"/>
                                          </p:val>
                                        </p:tav>
                                        <p:tav tm="100000">
                                          <p:val>
                                            <p:fltVal val="0"/>
                                          </p:val>
                                        </p:tav>
                                      </p:tavLst>
                                    </p:anim>
                                    <p:animEffect transition="in" filter="fade">
                                      <p:cBhvr>
                                        <p:cTn id="14"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7" grpId="0" animBg="1"/>
    </p:bld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BBB6C0FB-CEDF-4312-BEB0-9351A6273E20}"/>
              </a:ext>
            </a:extLst>
          </p:cNvPr>
          <p:cNvSpPr>
            <a:spLocks/>
          </p:cNvSpPr>
          <p:nvPr userDrawn="1"/>
        </p:nvSpPr>
        <p:spPr bwMode="auto">
          <a:xfrm>
            <a:off x="0" y="3873500"/>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Picture Placeholder 7">
            <a:extLst>
              <a:ext uri="{FF2B5EF4-FFF2-40B4-BE49-F238E27FC236}">
                <a16:creationId xmlns:a16="http://schemas.microsoft.com/office/drawing/2014/main" id="{9E771FEE-E60D-4494-9362-469866CB89FF}"/>
              </a:ext>
            </a:extLst>
          </p:cNvPr>
          <p:cNvSpPr>
            <a:spLocks noGrp="1"/>
          </p:cNvSpPr>
          <p:nvPr>
            <p:ph type="pic" sz="quarter" idx="10"/>
          </p:nvPr>
        </p:nvSpPr>
        <p:spPr>
          <a:xfrm>
            <a:off x="-12700" y="3289116"/>
            <a:ext cx="12192000" cy="3572060"/>
          </a:xfrm>
          <a:custGeom>
            <a:avLst/>
            <a:gdLst>
              <a:gd name="connsiteX0" fmla="*/ 9857640 w 12192000"/>
              <a:gd name="connsiteY0" fmla="*/ 9 h 3572060"/>
              <a:gd name="connsiteX1" fmla="*/ 12192000 w 12192000"/>
              <a:gd name="connsiteY1" fmla="*/ 393885 h 3572060"/>
              <a:gd name="connsiteX2" fmla="*/ 12192000 w 12192000"/>
              <a:gd name="connsiteY2" fmla="*/ 3543485 h 3572060"/>
              <a:gd name="connsiteX3" fmla="*/ 0 w 12192000"/>
              <a:gd name="connsiteY3" fmla="*/ 3572060 h 3572060"/>
              <a:gd name="connsiteX4" fmla="*/ 0 w 12192000"/>
              <a:gd name="connsiteY4" fmla="*/ 844735 h 3572060"/>
              <a:gd name="connsiteX5" fmla="*/ 3429000 w 12192000"/>
              <a:gd name="connsiteY5" fmla="*/ 1924235 h 3572060"/>
              <a:gd name="connsiteX6" fmla="*/ 9147175 w 12192000"/>
              <a:gd name="connsiteY6" fmla="*/ 36697 h 3572060"/>
              <a:gd name="connsiteX7" fmla="*/ 9857640 w 12192000"/>
              <a:gd name="connsiteY7" fmla="*/ 9 h 357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60">
                <a:moveTo>
                  <a:pt x="9857640" y="9"/>
                </a:moveTo>
                <a:cubicBezTo>
                  <a:pt x="10844355" y="-1533"/>
                  <a:pt x="11652845" y="202988"/>
                  <a:pt x="12192000" y="393885"/>
                </a:cubicBezTo>
                <a:lnTo>
                  <a:pt x="12192000" y="3543485"/>
                </a:lnTo>
                <a:cubicBezTo>
                  <a:pt x="0" y="3572060"/>
                  <a:pt x="0" y="3572060"/>
                  <a:pt x="0" y="3572060"/>
                </a:cubicBezTo>
                <a:cubicBezTo>
                  <a:pt x="0" y="844735"/>
                  <a:pt x="0" y="844735"/>
                  <a:pt x="0" y="844735"/>
                </a:cubicBezTo>
                <a:cubicBezTo>
                  <a:pt x="1050925" y="970147"/>
                  <a:pt x="2209800" y="1954397"/>
                  <a:pt x="3429000" y="1924235"/>
                </a:cubicBezTo>
                <a:cubicBezTo>
                  <a:pt x="4962526" y="1886135"/>
                  <a:pt x="6908800" y="265297"/>
                  <a:pt x="9147175" y="36697"/>
                </a:cubicBezTo>
                <a:cubicBezTo>
                  <a:pt x="9392741" y="11694"/>
                  <a:pt x="9629936" y="365"/>
                  <a:pt x="9857640" y="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57145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81D81FF-AAA2-4084-8502-B4FBD00D02E3}"/>
              </a:ext>
            </a:extLst>
          </p:cNvPr>
          <p:cNvSpPr>
            <a:spLocks/>
          </p:cNvSpPr>
          <p:nvPr userDrawn="1"/>
        </p:nvSpPr>
        <p:spPr bwMode="auto">
          <a:xfrm flipH="1" flipV="1">
            <a:off x="6495294" y="1403759"/>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5" name="Picture Placeholder 14">
            <a:extLst>
              <a:ext uri="{FF2B5EF4-FFF2-40B4-BE49-F238E27FC236}">
                <a16:creationId xmlns:a16="http://schemas.microsoft.com/office/drawing/2014/main" id="{BCA49F31-6B7A-41E2-A82E-3CA836404FE5}"/>
              </a:ext>
            </a:extLst>
          </p:cNvPr>
          <p:cNvSpPr>
            <a:spLocks noGrp="1"/>
          </p:cNvSpPr>
          <p:nvPr>
            <p:ph type="pic" sz="quarter" idx="11"/>
          </p:nvPr>
        </p:nvSpPr>
        <p:spPr>
          <a:xfrm>
            <a:off x="-4233" y="-25400"/>
            <a:ext cx="12192000" cy="3572059"/>
          </a:xfrm>
          <a:custGeom>
            <a:avLst/>
            <a:gdLst>
              <a:gd name="connsiteX0" fmla="*/ 12192000 w 12192000"/>
              <a:gd name="connsiteY0" fmla="*/ 0 h 3572059"/>
              <a:gd name="connsiteX1" fmla="*/ 12192000 w 12192000"/>
              <a:gd name="connsiteY1" fmla="*/ 2727325 h 3572059"/>
              <a:gd name="connsiteX2" fmla="*/ 8763000 w 12192000"/>
              <a:gd name="connsiteY2" fmla="*/ 1647825 h 3572059"/>
              <a:gd name="connsiteX3" fmla="*/ 3044825 w 12192000"/>
              <a:gd name="connsiteY3" fmla="*/ 3535363 h 3572059"/>
              <a:gd name="connsiteX4" fmla="*/ 2334360 w 12192000"/>
              <a:gd name="connsiteY4" fmla="*/ 3572051 h 3572059"/>
              <a:gd name="connsiteX5" fmla="*/ 0 w 12192000"/>
              <a:gd name="connsiteY5" fmla="*/ 3178175 h 3572059"/>
              <a:gd name="connsiteX6" fmla="*/ 0 w 12192000"/>
              <a:gd name="connsiteY6" fmla="*/ 28575 h 3572059"/>
              <a:gd name="connsiteX7" fmla="*/ 12192000 w 12192000"/>
              <a:gd name="connsiteY7" fmla="*/ 0 h 35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59">
                <a:moveTo>
                  <a:pt x="12192000" y="0"/>
                </a:moveTo>
                <a:cubicBezTo>
                  <a:pt x="12192000" y="2727325"/>
                  <a:pt x="12192000" y="2727325"/>
                  <a:pt x="12192000" y="2727325"/>
                </a:cubicBezTo>
                <a:cubicBezTo>
                  <a:pt x="11141075" y="2601913"/>
                  <a:pt x="9982200" y="1617663"/>
                  <a:pt x="8763000" y="1647825"/>
                </a:cubicBezTo>
                <a:cubicBezTo>
                  <a:pt x="7229474" y="1685925"/>
                  <a:pt x="5283201" y="3306763"/>
                  <a:pt x="3044825" y="3535363"/>
                </a:cubicBezTo>
                <a:cubicBezTo>
                  <a:pt x="2799259" y="3560366"/>
                  <a:pt x="2562064" y="3571695"/>
                  <a:pt x="2334360" y="3572051"/>
                </a:cubicBezTo>
                <a:cubicBezTo>
                  <a:pt x="1347645" y="3573593"/>
                  <a:pt x="539155" y="3369072"/>
                  <a:pt x="0" y="3178175"/>
                </a:cubicBezTo>
                <a:lnTo>
                  <a:pt x="0" y="28575"/>
                </a:lnTo>
                <a:cubicBezTo>
                  <a:pt x="12192000" y="0"/>
                  <a:pt x="12192000" y="0"/>
                  <a:pt x="1219200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atin typeface="Roboto" panose="02000000000000000000" pitchFamily="2" charset="0"/>
              </a:defRPr>
            </a:lvl1pPr>
          </a:lstStyle>
          <a:p>
            <a:pPr lvl="0"/>
            <a:endParaRPr lang="en-US" dirty="0"/>
          </a:p>
        </p:txBody>
      </p:sp>
      <p:sp>
        <p:nvSpPr>
          <p:cNvPr id="16" name="Freeform 5">
            <a:extLst>
              <a:ext uri="{FF2B5EF4-FFF2-40B4-BE49-F238E27FC236}">
                <a16:creationId xmlns:a16="http://schemas.microsoft.com/office/drawing/2014/main" id="{B542AEF0-FE5F-4F33-BDD6-866B4E19E7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7" name="Slide Number Placeholder 5">
            <a:extLst>
              <a:ext uri="{FF2B5EF4-FFF2-40B4-BE49-F238E27FC236}">
                <a16:creationId xmlns:a16="http://schemas.microsoft.com/office/drawing/2014/main" id="{CFB0464A-B309-4F65-8DDC-6466D626ACF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AB92AC95-1F2C-4C6C-8A5C-CA0535F1CC8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549181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30207A4-8BE3-4286-856B-CBE79CD43C53}"/>
              </a:ext>
            </a:extLst>
          </p:cNvPr>
          <p:cNvSpPr>
            <a:spLocks/>
          </p:cNvSpPr>
          <p:nvPr userDrawn="1"/>
        </p:nvSpPr>
        <p:spPr bwMode="auto">
          <a:xfrm>
            <a:off x="2216997" y="2638425"/>
            <a:ext cx="3668713" cy="4219575"/>
          </a:xfrm>
          <a:custGeom>
            <a:avLst/>
            <a:gdLst>
              <a:gd name="T0" fmla="*/ 1949 w 2309"/>
              <a:gd name="T1" fmla="*/ 2178 h 2658"/>
              <a:gd name="T2" fmla="*/ 1944 w 2309"/>
              <a:gd name="T3" fmla="*/ 2658 h 2658"/>
              <a:gd name="T4" fmla="*/ 0 w 2309"/>
              <a:gd name="T5" fmla="*/ 2658 h 2658"/>
              <a:gd name="T6" fmla="*/ 455 w 2309"/>
              <a:gd name="T7" fmla="*/ 1458 h 2658"/>
              <a:gd name="T8" fmla="*/ 1031 w 2309"/>
              <a:gd name="T9" fmla="*/ 72 h 2658"/>
              <a:gd name="T10" fmla="*/ 2039 w 2309"/>
              <a:gd name="T11" fmla="*/ 0 h 2658"/>
              <a:gd name="T12" fmla="*/ 2309 w 2309"/>
              <a:gd name="T13" fmla="*/ 126 h 2658"/>
              <a:gd name="T14" fmla="*/ 1361 w 2309"/>
              <a:gd name="T15" fmla="*/ 984 h 2658"/>
              <a:gd name="T16" fmla="*/ 1949 w 2309"/>
              <a:gd name="T17" fmla="*/ 2178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9" h="2658">
                <a:moveTo>
                  <a:pt x="1949" y="2178"/>
                </a:moveTo>
                <a:cubicBezTo>
                  <a:pt x="1971" y="2325"/>
                  <a:pt x="1976" y="2492"/>
                  <a:pt x="1944" y="2658"/>
                </a:cubicBezTo>
                <a:cubicBezTo>
                  <a:pt x="0" y="2658"/>
                  <a:pt x="0" y="2658"/>
                  <a:pt x="0" y="2658"/>
                </a:cubicBezTo>
                <a:cubicBezTo>
                  <a:pt x="183" y="2183"/>
                  <a:pt x="455" y="1474"/>
                  <a:pt x="455" y="1458"/>
                </a:cubicBezTo>
                <a:cubicBezTo>
                  <a:pt x="455" y="1434"/>
                  <a:pt x="1031" y="72"/>
                  <a:pt x="1031" y="72"/>
                </a:cubicBezTo>
                <a:cubicBezTo>
                  <a:pt x="2039" y="0"/>
                  <a:pt x="2039" y="0"/>
                  <a:pt x="2039" y="0"/>
                </a:cubicBezTo>
                <a:cubicBezTo>
                  <a:pt x="2309" y="126"/>
                  <a:pt x="2309" y="126"/>
                  <a:pt x="2309" y="126"/>
                </a:cubicBezTo>
                <a:cubicBezTo>
                  <a:pt x="1985" y="276"/>
                  <a:pt x="1373" y="522"/>
                  <a:pt x="1361" y="984"/>
                </a:cubicBezTo>
                <a:cubicBezTo>
                  <a:pt x="1349" y="1446"/>
                  <a:pt x="1901" y="1848"/>
                  <a:pt x="1949" y="2178"/>
                </a:cubicBezTo>
                <a:close/>
              </a:path>
            </a:pathLst>
          </a:custGeom>
          <a:solidFill>
            <a:srgbClr val="FF6C10"/>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1" name="Picture Placeholder 10">
            <a:extLst>
              <a:ext uri="{FF2B5EF4-FFF2-40B4-BE49-F238E27FC236}">
                <a16:creationId xmlns:a16="http://schemas.microsoft.com/office/drawing/2014/main" id="{4D577741-C48A-4EAF-A7B5-5BC2F519C463}"/>
              </a:ext>
            </a:extLst>
          </p:cNvPr>
          <p:cNvSpPr>
            <a:spLocks noGrp="1"/>
          </p:cNvSpPr>
          <p:nvPr>
            <p:ph type="pic" sz="quarter" idx="10"/>
          </p:nvPr>
        </p:nvSpPr>
        <p:spPr>
          <a:xfrm>
            <a:off x="0" y="0"/>
            <a:ext cx="8229709" cy="6858000"/>
          </a:xfrm>
          <a:custGeom>
            <a:avLst/>
            <a:gdLst>
              <a:gd name="connsiteX0" fmla="*/ 0 w 8229709"/>
              <a:gd name="connsiteY0" fmla="*/ 0 h 6858000"/>
              <a:gd name="connsiteX1" fmla="*/ 8229598 w 8229709"/>
              <a:gd name="connsiteY1" fmla="*/ 0 h 6858000"/>
              <a:gd name="connsiteX2" fmla="*/ 7884778 w 8229709"/>
              <a:gd name="connsiteY2" fmla="*/ 409575 h 6858000"/>
              <a:gd name="connsiteX3" fmla="*/ 6959961 w 8229709"/>
              <a:gd name="connsiteY3" fmla="*/ 1390650 h 6858000"/>
              <a:gd name="connsiteX4" fmla="*/ 6159089 w 8229709"/>
              <a:gd name="connsiteY4" fmla="*/ 2733675 h 6858000"/>
              <a:gd name="connsiteX5" fmla="*/ 3889951 w 8229709"/>
              <a:gd name="connsiteY5" fmla="*/ 3838575 h 6858000"/>
              <a:gd name="connsiteX6" fmla="*/ 4061567 w 8229709"/>
              <a:gd name="connsiteY6" fmla="*/ 5953125 h 6858000"/>
              <a:gd name="connsiteX7" fmla="*/ 3050942 w 8229709"/>
              <a:gd name="connsiteY7" fmla="*/ 6858000 h 6858000"/>
              <a:gd name="connsiteX8" fmla="*/ 0 w 8229709"/>
              <a:gd name="connsiteY8" fmla="*/ 6858000 h 6858000"/>
              <a:gd name="connsiteX9" fmla="*/ 0 w 8229709"/>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709" h="6858000">
                <a:moveTo>
                  <a:pt x="0" y="0"/>
                </a:moveTo>
                <a:cubicBezTo>
                  <a:pt x="8229598" y="0"/>
                  <a:pt x="8229598" y="0"/>
                  <a:pt x="8229598" y="0"/>
                </a:cubicBezTo>
                <a:cubicBezTo>
                  <a:pt x="8232776" y="130175"/>
                  <a:pt x="8169215" y="274638"/>
                  <a:pt x="7884778" y="409575"/>
                </a:cubicBezTo>
                <a:cubicBezTo>
                  <a:pt x="7408069" y="638175"/>
                  <a:pt x="7007632" y="1000125"/>
                  <a:pt x="6959961" y="1390650"/>
                </a:cubicBezTo>
                <a:cubicBezTo>
                  <a:pt x="6912290" y="1781175"/>
                  <a:pt x="6902756" y="2390775"/>
                  <a:pt x="6159089" y="2733675"/>
                </a:cubicBezTo>
                <a:cubicBezTo>
                  <a:pt x="5415422" y="3076575"/>
                  <a:pt x="4185511" y="3009900"/>
                  <a:pt x="3889951" y="3838575"/>
                </a:cubicBezTo>
                <a:cubicBezTo>
                  <a:pt x="3594391" y="4667250"/>
                  <a:pt x="4271319" y="5372100"/>
                  <a:pt x="4061567" y="5953125"/>
                </a:cubicBezTo>
                <a:cubicBezTo>
                  <a:pt x="3945567" y="6275388"/>
                  <a:pt x="3581679" y="6599238"/>
                  <a:pt x="3050942" y="6858000"/>
                </a:cubicBezTo>
                <a:cubicBezTo>
                  <a:pt x="0" y="6858000"/>
                  <a:pt x="0" y="6858000"/>
                  <a:pt x="0" y="6858000"/>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9319CFD5-A20E-49E3-A8D2-7C5AF52B6F0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E9DFDC98-34C1-421F-B6A8-72B1A6E871EF}"/>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50A7968A-8641-4413-B84C-1FD8116D26C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68391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0-#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2A57373-7DAE-404E-94AB-13069D92867C}"/>
              </a:ext>
            </a:extLst>
          </p:cNvPr>
          <p:cNvSpPr>
            <a:spLocks/>
          </p:cNvSpPr>
          <p:nvPr userDrawn="1"/>
        </p:nvSpPr>
        <p:spPr bwMode="auto">
          <a:xfrm rot="16493000" flipH="1">
            <a:off x="5041843" y="1657875"/>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12">
            <a:extLst>
              <a:ext uri="{FF2B5EF4-FFF2-40B4-BE49-F238E27FC236}">
                <a16:creationId xmlns:a16="http://schemas.microsoft.com/office/drawing/2014/main" id="{E4258BAF-BB67-415D-9074-7300A36E0825}"/>
              </a:ext>
            </a:extLst>
          </p:cNvPr>
          <p:cNvSpPr>
            <a:spLocks noGrp="1"/>
          </p:cNvSpPr>
          <p:nvPr>
            <p:ph type="pic" sz="quarter" idx="10"/>
          </p:nvPr>
        </p:nvSpPr>
        <p:spPr>
          <a:xfrm flipH="1">
            <a:off x="7179271"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72321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54DF253-8175-4BFD-8862-8487AF3F16E4}"/>
              </a:ext>
            </a:extLst>
          </p:cNvPr>
          <p:cNvSpPr>
            <a:spLocks noGrp="1"/>
          </p:cNvSpPr>
          <p:nvPr>
            <p:ph type="pic" sz="quarter" idx="10"/>
          </p:nvPr>
        </p:nvSpPr>
        <p:spPr>
          <a:xfrm>
            <a:off x="2391782"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
        <p:nvSpPr>
          <p:cNvPr id="14" name="Picture Placeholder 13">
            <a:extLst>
              <a:ext uri="{FF2B5EF4-FFF2-40B4-BE49-F238E27FC236}">
                <a16:creationId xmlns:a16="http://schemas.microsoft.com/office/drawing/2014/main" id="{45484A85-8FDA-44BB-9329-4A4CFD8EC383}"/>
              </a:ext>
            </a:extLst>
          </p:cNvPr>
          <p:cNvSpPr>
            <a:spLocks noGrp="1"/>
          </p:cNvSpPr>
          <p:nvPr>
            <p:ph type="pic" sz="quarter" idx="11"/>
          </p:nvPr>
        </p:nvSpPr>
        <p:spPr>
          <a:xfrm>
            <a:off x="7232069"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5" y="-5334"/>
                  <a:pt x="2259466"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868655283"/>
      </p:ext>
    </p:extLst>
  </p:cSld>
  <p:clrMapOvr>
    <a:overrideClrMapping bg1="lt1" tx1="dk1" bg2="lt2" tx2="dk2" accent1="accent1" accent2="accent2" accent3="accent3" accent4="accent4" accent5="accent5" accent6="accent6" hlink="hlink" folHlink="folHlink"/>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7AB2C93A-F71D-4622-82EF-8BCA4770DBD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07020618-BB89-4D80-98E9-637F678A41FA}"/>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80A3CE05-1BFB-467E-ACCD-6E6BB75E36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F17848F0-8139-4FC0-9C50-67E5C622A652}"/>
              </a:ext>
            </a:extLst>
          </p:cNvPr>
          <p:cNvSpPr>
            <a:spLocks noGrp="1"/>
          </p:cNvSpPr>
          <p:nvPr>
            <p:ph type="pic" sz="quarter" idx="13"/>
          </p:nvPr>
        </p:nvSpPr>
        <p:spPr>
          <a:xfrm>
            <a:off x="2058844" y="3251846"/>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9169196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F92F0CE3-6A31-45B4-9209-1C85850C721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C9ACB44E-33C3-4006-9E7A-F7B46EE630C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B85DED13-1673-4AF0-B7D5-03C54715CFB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0">
            <a:extLst>
              <a:ext uri="{FF2B5EF4-FFF2-40B4-BE49-F238E27FC236}">
                <a16:creationId xmlns:a16="http://schemas.microsoft.com/office/drawing/2014/main" id="{3EB23FF8-34E0-48A0-8E8F-53C3B1ADA3DE}"/>
              </a:ext>
            </a:extLst>
          </p:cNvPr>
          <p:cNvSpPr>
            <a:spLocks noGrp="1"/>
          </p:cNvSpPr>
          <p:nvPr>
            <p:ph type="pic" sz="quarter" idx="13"/>
          </p:nvPr>
        </p:nvSpPr>
        <p:spPr>
          <a:xfrm>
            <a:off x="4768809" y="2048867"/>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a:outerShdw blurRad="101600" dist="63500" dir="5400000" algn="t" rotWithShape="0">
              <a:prstClr val="black">
                <a:alpha val="20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4221081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0162E16-77F3-441A-B13D-32DF47633350}"/>
              </a:ext>
            </a:extLst>
          </p:cNvPr>
          <p:cNvSpPr>
            <a:spLocks noGrp="1"/>
          </p:cNvSpPr>
          <p:nvPr>
            <p:ph type="pic" sz="quarter" idx="11"/>
          </p:nvPr>
        </p:nvSpPr>
        <p:spPr>
          <a:xfrm>
            <a:off x="4486798" y="2"/>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18" name="Picture Placeholder 17">
            <a:extLst>
              <a:ext uri="{FF2B5EF4-FFF2-40B4-BE49-F238E27FC236}">
                <a16:creationId xmlns:a16="http://schemas.microsoft.com/office/drawing/2014/main" id="{0F302A4D-75AB-49C5-B2EA-847B0C80FF4F}"/>
              </a:ext>
            </a:extLst>
          </p:cNvPr>
          <p:cNvSpPr>
            <a:spLocks noGrp="1"/>
          </p:cNvSpPr>
          <p:nvPr>
            <p:ph type="pic" sz="quarter" idx="12"/>
          </p:nvPr>
        </p:nvSpPr>
        <p:spPr>
          <a:xfrm>
            <a:off x="7913498" y="1"/>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7392281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4251E3E-EEE3-45E7-A446-7231A54632AE}"/>
              </a:ext>
            </a:extLst>
          </p:cNvPr>
          <p:cNvSpPr>
            <a:spLocks noGrp="1"/>
          </p:cNvSpPr>
          <p:nvPr>
            <p:ph type="pic" sz="quarter" idx="10"/>
          </p:nvPr>
        </p:nvSpPr>
        <p:spPr>
          <a:xfrm>
            <a:off x="8308715" y="3176"/>
            <a:ext cx="3883285" cy="4511173"/>
          </a:xfrm>
          <a:custGeom>
            <a:avLst/>
            <a:gdLst>
              <a:gd name="connsiteX0" fmla="*/ 547947 w 3883285"/>
              <a:gd name="connsiteY0" fmla="*/ 0 h 4511173"/>
              <a:gd name="connsiteX1" fmla="*/ 3883285 w 3883285"/>
              <a:gd name="connsiteY1" fmla="*/ 0 h 4511173"/>
              <a:gd name="connsiteX2" fmla="*/ 3883285 w 3883285"/>
              <a:gd name="connsiteY2" fmla="*/ 4349958 h 4511173"/>
              <a:gd name="connsiteX3" fmla="*/ 2835535 w 3883285"/>
              <a:gd name="connsiteY3" fmla="*/ 4510128 h 4511173"/>
              <a:gd name="connsiteX4" fmla="*/ 19310 w 3883285"/>
              <a:gd name="connsiteY4" fmla="*/ 2760947 h 4511173"/>
              <a:gd name="connsiteX5" fmla="*/ 751147 w 3883285"/>
              <a:gd name="connsiteY5" fmla="*/ 999079 h 4511173"/>
              <a:gd name="connsiteX6" fmla="*/ 547947 w 3883285"/>
              <a:gd name="connsiteY6" fmla="*/ 0 h 451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3285" h="4511173">
                <a:moveTo>
                  <a:pt x="547947" y="0"/>
                </a:moveTo>
                <a:lnTo>
                  <a:pt x="3883285" y="0"/>
                </a:lnTo>
                <a:cubicBezTo>
                  <a:pt x="3883285" y="4349958"/>
                  <a:pt x="3883285" y="4349958"/>
                  <a:pt x="3883285" y="4349958"/>
                </a:cubicBezTo>
                <a:cubicBezTo>
                  <a:pt x="3618173" y="4440351"/>
                  <a:pt x="3276860" y="4502199"/>
                  <a:pt x="2835535" y="4510128"/>
                </a:cubicBezTo>
                <a:cubicBezTo>
                  <a:pt x="863860" y="4548188"/>
                  <a:pt x="139960" y="3539594"/>
                  <a:pt x="19310" y="2760947"/>
                </a:cubicBezTo>
                <a:cubicBezTo>
                  <a:pt x="-126740" y="1826887"/>
                  <a:pt x="598747" y="1417741"/>
                  <a:pt x="751147" y="999079"/>
                </a:cubicBezTo>
                <a:cubicBezTo>
                  <a:pt x="852747" y="718385"/>
                  <a:pt x="782897" y="320340"/>
                  <a:pt x="547947"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12" name="Picture Placeholder 11">
            <a:extLst>
              <a:ext uri="{FF2B5EF4-FFF2-40B4-BE49-F238E27FC236}">
                <a16:creationId xmlns:a16="http://schemas.microsoft.com/office/drawing/2014/main" id="{365BE993-3054-4E1E-948E-97E589F089E8}"/>
              </a:ext>
            </a:extLst>
          </p:cNvPr>
          <p:cNvSpPr>
            <a:spLocks noGrp="1"/>
          </p:cNvSpPr>
          <p:nvPr>
            <p:ph type="pic" sz="quarter" idx="11"/>
          </p:nvPr>
        </p:nvSpPr>
        <p:spPr>
          <a:xfrm>
            <a:off x="0" y="2509838"/>
            <a:ext cx="7590148" cy="4344988"/>
          </a:xfrm>
          <a:custGeom>
            <a:avLst/>
            <a:gdLst>
              <a:gd name="connsiteX0" fmla="*/ 0 w 7590148"/>
              <a:gd name="connsiteY0" fmla="*/ 0 h 4344988"/>
              <a:gd name="connsiteX1" fmla="*/ 735013 w 7590148"/>
              <a:gd name="connsiteY1" fmla="*/ 301295 h 4344988"/>
              <a:gd name="connsiteX2" fmla="*/ 2143125 w 7590148"/>
              <a:gd name="connsiteY2" fmla="*/ 643820 h 4344988"/>
              <a:gd name="connsiteX3" fmla="*/ 3295651 w 7590148"/>
              <a:gd name="connsiteY3" fmla="*/ 1728481 h 4344988"/>
              <a:gd name="connsiteX4" fmla="*/ 5905501 w 7590148"/>
              <a:gd name="connsiteY4" fmla="*/ 1823627 h 4344988"/>
              <a:gd name="connsiteX5" fmla="*/ 7534276 w 7590148"/>
              <a:gd name="connsiteY5" fmla="*/ 3469647 h 4344988"/>
              <a:gd name="connsiteX6" fmla="*/ 7578726 w 7590148"/>
              <a:gd name="connsiteY6" fmla="*/ 4344988 h 4344988"/>
              <a:gd name="connsiteX7" fmla="*/ 0 w 7590148"/>
              <a:gd name="connsiteY7" fmla="*/ 4344988 h 4344988"/>
              <a:gd name="connsiteX8" fmla="*/ 0 w 7590148"/>
              <a:gd name="connsiteY8" fmla="*/ 0 h 4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148" h="4344988">
                <a:moveTo>
                  <a:pt x="0" y="0"/>
                </a:moveTo>
                <a:cubicBezTo>
                  <a:pt x="234950" y="145890"/>
                  <a:pt x="447675" y="260065"/>
                  <a:pt x="735013" y="301295"/>
                </a:cubicBezTo>
                <a:cubicBezTo>
                  <a:pt x="1249363" y="377412"/>
                  <a:pt x="1838325" y="367897"/>
                  <a:pt x="2143125" y="643820"/>
                </a:cubicBezTo>
                <a:cubicBezTo>
                  <a:pt x="2447926" y="919742"/>
                  <a:pt x="2743200" y="1642850"/>
                  <a:pt x="3295651" y="1728481"/>
                </a:cubicBezTo>
                <a:cubicBezTo>
                  <a:pt x="3848100" y="1814112"/>
                  <a:pt x="5189538" y="1614306"/>
                  <a:pt x="5905501" y="1823627"/>
                </a:cubicBezTo>
                <a:cubicBezTo>
                  <a:pt x="6686551" y="2051976"/>
                  <a:pt x="7391401" y="2851200"/>
                  <a:pt x="7534276" y="3469647"/>
                </a:cubicBezTo>
                <a:cubicBezTo>
                  <a:pt x="7596188" y="3734470"/>
                  <a:pt x="7599363" y="4051622"/>
                  <a:pt x="7578726" y="4344988"/>
                </a:cubicBezTo>
                <a:cubicBezTo>
                  <a:pt x="0" y="4344988"/>
                  <a:pt x="0" y="4344988"/>
                  <a:pt x="0" y="4344988"/>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52702254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CD35E16B-DF16-428C-BF58-7B9ABAC34E8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C9C6D86-A7F0-49CD-9ED3-B097C61F6FE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B783E87D-76AC-4627-8554-A4A8424A6EB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1">
            <a:extLst>
              <a:ext uri="{FF2B5EF4-FFF2-40B4-BE49-F238E27FC236}">
                <a16:creationId xmlns:a16="http://schemas.microsoft.com/office/drawing/2014/main" id="{D8406894-6457-4445-8F06-2B39E680145E}"/>
              </a:ext>
            </a:extLst>
          </p:cNvPr>
          <p:cNvSpPr>
            <a:spLocks noGrp="1"/>
          </p:cNvSpPr>
          <p:nvPr>
            <p:ph type="pic" sz="quarter" idx="13"/>
          </p:nvPr>
        </p:nvSpPr>
        <p:spPr>
          <a:xfrm>
            <a:off x="2" y="1"/>
            <a:ext cx="9887699" cy="4860071"/>
          </a:xfrm>
          <a:custGeom>
            <a:avLst/>
            <a:gdLst>
              <a:gd name="connsiteX0" fmla="*/ 0 w 9887699"/>
              <a:gd name="connsiteY0" fmla="*/ 0 h 4860071"/>
              <a:gd name="connsiteX1" fmla="*/ 9749215 w 9887699"/>
              <a:gd name="connsiteY1" fmla="*/ 0 h 4860071"/>
              <a:gd name="connsiteX2" fmla="*/ 8908026 w 9887699"/>
              <a:gd name="connsiteY2" fmla="*/ 2440242 h 4860071"/>
              <a:gd name="connsiteX3" fmla="*/ 6332799 w 9887699"/>
              <a:gd name="connsiteY3" fmla="*/ 2849946 h 4860071"/>
              <a:gd name="connsiteX4" fmla="*/ 4358003 w 9887699"/>
              <a:gd name="connsiteY4" fmla="*/ 4239926 h 4860071"/>
              <a:gd name="connsiteX5" fmla="*/ 1603425 w 9887699"/>
              <a:gd name="connsiteY5" fmla="*/ 4476126 h 4860071"/>
              <a:gd name="connsiteX6" fmla="*/ 0 w 9887699"/>
              <a:gd name="connsiteY6" fmla="*/ 4860071 h 486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7699" h="4860071">
                <a:moveTo>
                  <a:pt x="0" y="0"/>
                </a:moveTo>
                <a:lnTo>
                  <a:pt x="9749215" y="0"/>
                </a:lnTo>
                <a:cubicBezTo>
                  <a:pt x="10044557" y="744077"/>
                  <a:pt x="9912969" y="2038800"/>
                  <a:pt x="8908026" y="2440242"/>
                </a:cubicBezTo>
                <a:cubicBezTo>
                  <a:pt x="7662326" y="2938399"/>
                  <a:pt x="7091136" y="2550079"/>
                  <a:pt x="6332799" y="2849946"/>
                </a:cubicBezTo>
                <a:cubicBezTo>
                  <a:pt x="5574461" y="3149812"/>
                  <a:pt x="5146556" y="3968734"/>
                  <a:pt x="4358003" y="4239926"/>
                </a:cubicBezTo>
                <a:cubicBezTo>
                  <a:pt x="3569449" y="4511118"/>
                  <a:pt x="2329597" y="4372606"/>
                  <a:pt x="1603425" y="4476126"/>
                </a:cubicBezTo>
                <a:cubicBezTo>
                  <a:pt x="877254" y="4579645"/>
                  <a:pt x="398663" y="4833827"/>
                  <a:pt x="0" y="4860071"/>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77873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B1F05C-568C-4FE4-863A-7E520AD1E2BF}"/>
              </a:ext>
            </a:extLst>
          </p:cNvPr>
          <p:cNvSpPr>
            <a:spLocks noGrp="1"/>
          </p:cNvSpPr>
          <p:nvPr>
            <p:ph type="pic" sz="quarter" idx="10"/>
          </p:nvPr>
        </p:nvSpPr>
        <p:spPr>
          <a:xfrm>
            <a:off x="4902542" y="2815961"/>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FF716E33-7B84-4CF1-B531-7B1F7533702E}"/>
              </a:ext>
            </a:extLst>
          </p:cNvPr>
          <p:cNvSpPr>
            <a:spLocks noGrp="1"/>
          </p:cNvSpPr>
          <p:nvPr>
            <p:ph type="pic" sz="quarter" idx="11"/>
          </p:nvPr>
        </p:nvSpPr>
        <p:spPr>
          <a:xfrm>
            <a:off x="6301925" y="4660487"/>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C639609A-8951-49DA-A166-A11E78C6AAC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61ABD908-231B-47A3-84B8-C18231E851DC}"/>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BDB5A36-BF85-4471-976A-352199DFA64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66009381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83136A6-28FB-42B3-BC55-6919A7E94BFC}"/>
              </a:ext>
            </a:extLst>
          </p:cNvPr>
          <p:cNvSpPr>
            <a:spLocks/>
          </p:cNvSpPr>
          <p:nvPr userDrawn="1"/>
        </p:nvSpPr>
        <p:spPr bwMode="auto">
          <a:xfrm rot="6083221" flipH="1">
            <a:off x="-232521" y="-520568"/>
            <a:ext cx="5283787" cy="5599408"/>
          </a:xfrm>
          <a:custGeom>
            <a:avLst/>
            <a:gdLst>
              <a:gd name="connsiteX0" fmla="*/ 4699176 w 4699176"/>
              <a:gd name="connsiteY0" fmla="*/ 1386120 h 5431749"/>
              <a:gd name="connsiteX1" fmla="*/ 3884388 w 4699176"/>
              <a:gd name="connsiteY1" fmla="*/ 5431749 h 5431749"/>
              <a:gd name="connsiteX2" fmla="*/ 111211 w 4699176"/>
              <a:gd name="connsiteY2" fmla="*/ 4671832 h 5431749"/>
              <a:gd name="connsiteX3" fmla="*/ 81913 w 4699176"/>
              <a:gd name="connsiteY3" fmla="*/ 4594728 h 5431749"/>
              <a:gd name="connsiteX4" fmla="*/ 2769420 w 4699176"/>
              <a:gd name="connsiteY4" fmla="*/ 0 h 5431749"/>
              <a:gd name="connsiteX5" fmla="*/ 4661424 w 4699176"/>
              <a:gd name="connsiteY5" fmla="*/ 1321668 h 5431749"/>
              <a:gd name="connsiteX0" fmla="*/ 4684275 w 4684275"/>
              <a:gd name="connsiteY0" fmla="*/ 1236036 h 5281665"/>
              <a:gd name="connsiteX1" fmla="*/ 3869487 w 4684275"/>
              <a:gd name="connsiteY1" fmla="*/ 5281665 h 5281665"/>
              <a:gd name="connsiteX2" fmla="*/ 96310 w 4684275"/>
              <a:gd name="connsiteY2" fmla="*/ 4521748 h 5281665"/>
              <a:gd name="connsiteX3" fmla="*/ 67012 w 4684275"/>
              <a:gd name="connsiteY3" fmla="*/ 4444644 h 5281665"/>
              <a:gd name="connsiteX4" fmla="*/ 3160952 w 4684275"/>
              <a:gd name="connsiteY4" fmla="*/ 0 h 5281665"/>
              <a:gd name="connsiteX5" fmla="*/ 4646523 w 4684275"/>
              <a:gd name="connsiteY5" fmla="*/ 1171584 h 5281665"/>
              <a:gd name="connsiteX6" fmla="*/ 4684275 w 4684275"/>
              <a:gd name="connsiteY6" fmla="*/ 1236036 h 5281665"/>
              <a:gd name="connsiteX0" fmla="*/ 4684275 w 4684275"/>
              <a:gd name="connsiteY0" fmla="*/ 1397668 h 5443297"/>
              <a:gd name="connsiteX1" fmla="*/ 3869487 w 4684275"/>
              <a:gd name="connsiteY1" fmla="*/ 5443297 h 5443297"/>
              <a:gd name="connsiteX2" fmla="*/ 96310 w 4684275"/>
              <a:gd name="connsiteY2" fmla="*/ 4683380 h 5443297"/>
              <a:gd name="connsiteX3" fmla="*/ 67012 w 4684275"/>
              <a:gd name="connsiteY3" fmla="*/ 4606276 h 5443297"/>
              <a:gd name="connsiteX4" fmla="*/ 3160952 w 4684275"/>
              <a:gd name="connsiteY4" fmla="*/ 161632 h 5443297"/>
              <a:gd name="connsiteX5" fmla="*/ 4684275 w 4684275"/>
              <a:gd name="connsiteY5" fmla="*/ 1397668 h 5443297"/>
              <a:gd name="connsiteX0" fmla="*/ 4729509 w 4729509"/>
              <a:gd name="connsiteY0" fmla="*/ 1045442 h 5091071"/>
              <a:gd name="connsiteX1" fmla="*/ 3914721 w 4729509"/>
              <a:gd name="connsiteY1" fmla="*/ 5091071 h 5091071"/>
              <a:gd name="connsiteX2" fmla="*/ 141544 w 4729509"/>
              <a:gd name="connsiteY2" fmla="*/ 4331154 h 5091071"/>
              <a:gd name="connsiteX3" fmla="*/ 112246 w 4729509"/>
              <a:gd name="connsiteY3" fmla="*/ 4254050 h 5091071"/>
              <a:gd name="connsiteX4" fmla="*/ 2290044 w 4729509"/>
              <a:gd name="connsiteY4" fmla="*/ 225302 h 5091071"/>
              <a:gd name="connsiteX5" fmla="*/ 4729509 w 4729509"/>
              <a:gd name="connsiteY5" fmla="*/ 1045442 h 5091071"/>
              <a:gd name="connsiteX0" fmla="*/ 4703453 w 4703453"/>
              <a:gd name="connsiteY0" fmla="*/ 1045442 h 5091071"/>
              <a:gd name="connsiteX1" fmla="*/ 3888665 w 4703453"/>
              <a:gd name="connsiteY1" fmla="*/ 5091071 h 5091071"/>
              <a:gd name="connsiteX2" fmla="*/ 115488 w 4703453"/>
              <a:gd name="connsiteY2" fmla="*/ 4331154 h 5091071"/>
              <a:gd name="connsiteX3" fmla="*/ 86190 w 4703453"/>
              <a:gd name="connsiteY3" fmla="*/ 4254050 h 5091071"/>
              <a:gd name="connsiteX4" fmla="*/ 2263988 w 4703453"/>
              <a:gd name="connsiteY4" fmla="*/ 225302 h 5091071"/>
              <a:gd name="connsiteX5" fmla="*/ 4703453 w 4703453"/>
              <a:gd name="connsiteY5" fmla="*/ 1045442 h 5091071"/>
              <a:gd name="connsiteX0" fmla="*/ 4703453 w 4703453"/>
              <a:gd name="connsiteY0" fmla="*/ 1146759 h 5192388"/>
              <a:gd name="connsiteX1" fmla="*/ 3888665 w 4703453"/>
              <a:gd name="connsiteY1" fmla="*/ 5192388 h 5192388"/>
              <a:gd name="connsiteX2" fmla="*/ 115488 w 4703453"/>
              <a:gd name="connsiteY2" fmla="*/ 4432471 h 5192388"/>
              <a:gd name="connsiteX3" fmla="*/ 86190 w 4703453"/>
              <a:gd name="connsiteY3" fmla="*/ 4355367 h 5192388"/>
              <a:gd name="connsiteX4" fmla="*/ 2263988 w 4703453"/>
              <a:gd name="connsiteY4" fmla="*/ 326619 h 5192388"/>
              <a:gd name="connsiteX5" fmla="*/ 4703453 w 4703453"/>
              <a:gd name="connsiteY5" fmla="*/ 1146759 h 5192388"/>
              <a:gd name="connsiteX0" fmla="*/ 4702574 w 4702574"/>
              <a:gd name="connsiteY0" fmla="*/ 911983 h 4957612"/>
              <a:gd name="connsiteX1" fmla="*/ 3887786 w 4702574"/>
              <a:gd name="connsiteY1" fmla="*/ 4957612 h 4957612"/>
              <a:gd name="connsiteX2" fmla="*/ 114609 w 4702574"/>
              <a:gd name="connsiteY2" fmla="*/ 4197695 h 4957612"/>
              <a:gd name="connsiteX3" fmla="*/ 85311 w 4702574"/>
              <a:gd name="connsiteY3" fmla="*/ 4120591 h 4957612"/>
              <a:gd name="connsiteX4" fmla="*/ 2281048 w 4702574"/>
              <a:gd name="connsiteY4" fmla="*/ 409303 h 4957612"/>
              <a:gd name="connsiteX5" fmla="*/ 4702574 w 4702574"/>
              <a:gd name="connsiteY5" fmla="*/ 911983 h 4957612"/>
              <a:gd name="connsiteX0" fmla="*/ 4711233 w 4711233"/>
              <a:gd name="connsiteY0" fmla="*/ 825025 h 4870654"/>
              <a:gd name="connsiteX1" fmla="*/ 3896445 w 4711233"/>
              <a:gd name="connsiteY1" fmla="*/ 4870654 h 4870654"/>
              <a:gd name="connsiteX2" fmla="*/ 123268 w 4711233"/>
              <a:gd name="connsiteY2" fmla="*/ 4110737 h 4870654"/>
              <a:gd name="connsiteX3" fmla="*/ 93970 w 4711233"/>
              <a:gd name="connsiteY3" fmla="*/ 4033633 h 4870654"/>
              <a:gd name="connsiteX4" fmla="*/ 2126877 w 4711233"/>
              <a:gd name="connsiteY4" fmla="*/ 453299 h 4870654"/>
              <a:gd name="connsiteX5" fmla="*/ 4711233 w 4711233"/>
              <a:gd name="connsiteY5" fmla="*/ 825025 h 4870654"/>
              <a:gd name="connsiteX0" fmla="*/ 4587965 w 4587965"/>
              <a:gd name="connsiteY0" fmla="*/ 825025 h 4870654"/>
              <a:gd name="connsiteX1" fmla="*/ 3773177 w 4587965"/>
              <a:gd name="connsiteY1" fmla="*/ 4870654 h 4870654"/>
              <a:gd name="connsiteX2" fmla="*/ 0 w 4587965"/>
              <a:gd name="connsiteY2" fmla="*/ 4110737 h 4870654"/>
              <a:gd name="connsiteX3" fmla="*/ 2003609 w 4587965"/>
              <a:gd name="connsiteY3" fmla="*/ 453299 h 4870654"/>
              <a:gd name="connsiteX4" fmla="*/ 4587965 w 4587965"/>
              <a:gd name="connsiteY4" fmla="*/ 825025 h 4870654"/>
              <a:gd name="connsiteX0" fmla="*/ 4604490 w 4604490"/>
              <a:gd name="connsiteY0" fmla="*/ 825025 h 4870654"/>
              <a:gd name="connsiteX1" fmla="*/ 3789702 w 4604490"/>
              <a:gd name="connsiteY1" fmla="*/ 4870654 h 4870654"/>
              <a:gd name="connsiteX2" fmla="*/ 16525 w 4604490"/>
              <a:gd name="connsiteY2" fmla="*/ 4110737 h 4870654"/>
              <a:gd name="connsiteX3" fmla="*/ 2020134 w 4604490"/>
              <a:gd name="connsiteY3" fmla="*/ 453299 h 4870654"/>
              <a:gd name="connsiteX4" fmla="*/ 4604490 w 4604490"/>
              <a:gd name="connsiteY4" fmla="*/ 825025 h 4870654"/>
              <a:gd name="connsiteX0" fmla="*/ 4622008 w 4622008"/>
              <a:gd name="connsiteY0" fmla="*/ 825025 h 4870654"/>
              <a:gd name="connsiteX1" fmla="*/ 3807220 w 4622008"/>
              <a:gd name="connsiteY1" fmla="*/ 4870654 h 4870654"/>
              <a:gd name="connsiteX2" fmla="*/ 34043 w 4622008"/>
              <a:gd name="connsiteY2" fmla="*/ 4110737 h 4870654"/>
              <a:gd name="connsiteX3" fmla="*/ 2037652 w 4622008"/>
              <a:gd name="connsiteY3" fmla="*/ 453299 h 4870654"/>
              <a:gd name="connsiteX4" fmla="*/ 4622008 w 4622008"/>
              <a:gd name="connsiteY4" fmla="*/ 825025 h 4870654"/>
              <a:gd name="connsiteX0" fmla="*/ 4622008 w 4622008"/>
              <a:gd name="connsiteY0" fmla="*/ 823851 h 4869480"/>
              <a:gd name="connsiteX1" fmla="*/ 3807220 w 4622008"/>
              <a:gd name="connsiteY1" fmla="*/ 4869480 h 4869480"/>
              <a:gd name="connsiteX2" fmla="*/ 34043 w 4622008"/>
              <a:gd name="connsiteY2" fmla="*/ 4109563 h 4869480"/>
              <a:gd name="connsiteX3" fmla="*/ 2037652 w 4622008"/>
              <a:gd name="connsiteY3" fmla="*/ 452125 h 4869480"/>
              <a:gd name="connsiteX4" fmla="*/ 4622008 w 4622008"/>
              <a:gd name="connsiteY4" fmla="*/ 823851 h 4869480"/>
              <a:gd name="connsiteX0" fmla="*/ 4621800 w 4621800"/>
              <a:gd name="connsiteY0" fmla="*/ 932779 h 4978408"/>
              <a:gd name="connsiteX1" fmla="*/ 3807012 w 4621800"/>
              <a:gd name="connsiteY1" fmla="*/ 4978408 h 4978408"/>
              <a:gd name="connsiteX2" fmla="*/ 33835 w 4621800"/>
              <a:gd name="connsiteY2" fmla="*/ 4218491 h 4978408"/>
              <a:gd name="connsiteX3" fmla="*/ 2042910 w 4621800"/>
              <a:gd name="connsiteY3" fmla="*/ 398407 h 4978408"/>
              <a:gd name="connsiteX4" fmla="*/ 4621800 w 4621800"/>
              <a:gd name="connsiteY4" fmla="*/ 932779 h 4978408"/>
              <a:gd name="connsiteX0" fmla="*/ 4622679 w 4622679"/>
              <a:gd name="connsiteY0" fmla="*/ 932779 h 4978408"/>
              <a:gd name="connsiteX1" fmla="*/ 3807891 w 4622679"/>
              <a:gd name="connsiteY1" fmla="*/ 4978408 h 4978408"/>
              <a:gd name="connsiteX2" fmla="*/ 34714 w 4622679"/>
              <a:gd name="connsiteY2" fmla="*/ 4218491 h 4978408"/>
              <a:gd name="connsiteX3" fmla="*/ 2043789 w 4622679"/>
              <a:gd name="connsiteY3" fmla="*/ 398407 h 4978408"/>
              <a:gd name="connsiteX4" fmla="*/ 4622679 w 4622679"/>
              <a:gd name="connsiteY4" fmla="*/ 932779 h 4978408"/>
              <a:gd name="connsiteX0" fmla="*/ 4892178 w 4892178"/>
              <a:gd name="connsiteY0" fmla="*/ 932779 h 4978408"/>
              <a:gd name="connsiteX1" fmla="*/ 4077390 w 4892178"/>
              <a:gd name="connsiteY1" fmla="*/ 4978408 h 4978408"/>
              <a:gd name="connsiteX2" fmla="*/ 26184 w 4892178"/>
              <a:gd name="connsiteY2" fmla="*/ 4176141 h 4978408"/>
              <a:gd name="connsiteX3" fmla="*/ 2313288 w 4892178"/>
              <a:gd name="connsiteY3" fmla="*/ 398407 h 4978408"/>
              <a:gd name="connsiteX4" fmla="*/ 4892178 w 4892178"/>
              <a:gd name="connsiteY4" fmla="*/ 932779 h 4978408"/>
              <a:gd name="connsiteX0" fmla="*/ 4865994 w 4865994"/>
              <a:gd name="connsiteY0" fmla="*/ 932779 h 4978408"/>
              <a:gd name="connsiteX1" fmla="*/ 4051206 w 4865994"/>
              <a:gd name="connsiteY1" fmla="*/ 4978408 h 4978408"/>
              <a:gd name="connsiteX2" fmla="*/ 0 w 4865994"/>
              <a:gd name="connsiteY2" fmla="*/ 4176141 h 4978408"/>
              <a:gd name="connsiteX3" fmla="*/ 2287104 w 4865994"/>
              <a:gd name="connsiteY3" fmla="*/ 398407 h 4978408"/>
              <a:gd name="connsiteX4" fmla="*/ 4865994 w 4865994"/>
              <a:gd name="connsiteY4" fmla="*/ 932779 h 4978408"/>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1006047 h 5051676"/>
              <a:gd name="connsiteX1" fmla="*/ 4051206 w 4865994"/>
              <a:gd name="connsiteY1" fmla="*/ 5051676 h 5051676"/>
              <a:gd name="connsiteX2" fmla="*/ 0 w 4865994"/>
              <a:gd name="connsiteY2" fmla="*/ 4249409 h 5051676"/>
              <a:gd name="connsiteX3" fmla="*/ 2161250 w 4865994"/>
              <a:gd name="connsiteY3" fmla="*/ 419037 h 5051676"/>
              <a:gd name="connsiteX4" fmla="*/ 4865994 w 4865994"/>
              <a:gd name="connsiteY4" fmla="*/ 1006047 h 5051676"/>
              <a:gd name="connsiteX0" fmla="*/ 4865994 w 4865994"/>
              <a:gd name="connsiteY0" fmla="*/ 1059582 h 5105211"/>
              <a:gd name="connsiteX1" fmla="*/ 4051206 w 4865994"/>
              <a:gd name="connsiteY1" fmla="*/ 5105211 h 5105211"/>
              <a:gd name="connsiteX2" fmla="*/ 0 w 4865994"/>
              <a:gd name="connsiteY2" fmla="*/ 4302944 h 5105211"/>
              <a:gd name="connsiteX3" fmla="*/ 2271533 w 4865994"/>
              <a:gd name="connsiteY3" fmla="*/ 399263 h 5105211"/>
              <a:gd name="connsiteX4" fmla="*/ 4865994 w 4865994"/>
              <a:gd name="connsiteY4" fmla="*/ 1059582 h 5105211"/>
              <a:gd name="connsiteX0" fmla="*/ 4865994 w 4865994"/>
              <a:gd name="connsiteY0" fmla="*/ 950342 h 4995971"/>
              <a:gd name="connsiteX1" fmla="*/ 4051206 w 4865994"/>
              <a:gd name="connsiteY1" fmla="*/ 4995971 h 4995971"/>
              <a:gd name="connsiteX2" fmla="*/ 0 w 4865994"/>
              <a:gd name="connsiteY2" fmla="*/ 4193704 h 4995971"/>
              <a:gd name="connsiteX3" fmla="*/ 2213614 w 4865994"/>
              <a:gd name="connsiteY3" fmla="*/ 442105 h 4995971"/>
              <a:gd name="connsiteX4" fmla="*/ 4865994 w 4865994"/>
              <a:gd name="connsiteY4" fmla="*/ 950342 h 4995971"/>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1068335 h 5113964"/>
              <a:gd name="connsiteX1" fmla="*/ 4051206 w 4865994"/>
              <a:gd name="connsiteY1" fmla="*/ 5113964 h 5113964"/>
              <a:gd name="connsiteX2" fmla="*/ 0 w 4865994"/>
              <a:gd name="connsiteY2" fmla="*/ 4311697 h 5113964"/>
              <a:gd name="connsiteX3" fmla="*/ 2176915 w 4865994"/>
              <a:gd name="connsiteY3" fmla="*/ 539062 h 5113964"/>
              <a:gd name="connsiteX4" fmla="*/ 4865994 w 4865994"/>
              <a:gd name="connsiteY4" fmla="*/ 1068335 h 5113964"/>
              <a:gd name="connsiteX0" fmla="*/ 4871331 w 4871331"/>
              <a:gd name="connsiteY0" fmla="*/ 1068335 h 5113964"/>
              <a:gd name="connsiteX1" fmla="*/ 4056543 w 4871331"/>
              <a:gd name="connsiteY1" fmla="*/ 5113964 h 5113964"/>
              <a:gd name="connsiteX2" fmla="*/ 5337 w 4871331"/>
              <a:gd name="connsiteY2" fmla="*/ 4311697 h 5113964"/>
              <a:gd name="connsiteX3" fmla="*/ 2182252 w 4871331"/>
              <a:gd name="connsiteY3" fmla="*/ 539062 h 5113964"/>
              <a:gd name="connsiteX4" fmla="*/ 4871331 w 4871331"/>
              <a:gd name="connsiteY4" fmla="*/ 1068335 h 5113964"/>
              <a:gd name="connsiteX0" fmla="*/ 4870035 w 4870035"/>
              <a:gd name="connsiteY0" fmla="*/ 1218190 h 5263819"/>
              <a:gd name="connsiteX1" fmla="*/ 4055247 w 4870035"/>
              <a:gd name="connsiteY1" fmla="*/ 5263819 h 5263819"/>
              <a:gd name="connsiteX2" fmla="*/ 4041 w 4870035"/>
              <a:gd name="connsiteY2" fmla="*/ 4461552 h 5263819"/>
              <a:gd name="connsiteX3" fmla="*/ 2454069 w 4870035"/>
              <a:gd name="connsiteY3" fmla="*/ 484657 h 5263819"/>
              <a:gd name="connsiteX4" fmla="*/ 4870035 w 4870035"/>
              <a:gd name="connsiteY4" fmla="*/ 1218190 h 5263819"/>
              <a:gd name="connsiteX0" fmla="*/ 4869761 w 4869761"/>
              <a:gd name="connsiteY0" fmla="*/ 1115023 h 5160652"/>
              <a:gd name="connsiteX1" fmla="*/ 4054973 w 4869761"/>
              <a:gd name="connsiteY1" fmla="*/ 5160652 h 5160652"/>
              <a:gd name="connsiteX2" fmla="*/ 3767 w 4869761"/>
              <a:gd name="connsiteY2" fmla="*/ 4358385 h 5160652"/>
              <a:gd name="connsiteX3" fmla="*/ 2534935 w 4869761"/>
              <a:gd name="connsiteY3" fmla="*/ 520641 h 5160652"/>
              <a:gd name="connsiteX4" fmla="*/ 4869761 w 4869761"/>
              <a:gd name="connsiteY4" fmla="*/ 1115023 h 5160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761" h="5160652">
                <a:moveTo>
                  <a:pt x="4869761" y="1115023"/>
                </a:moveTo>
                <a:lnTo>
                  <a:pt x="4054973" y="5160652"/>
                </a:lnTo>
                <a:lnTo>
                  <a:pt x="3767" y="4358385"/>
                </a:lnTo>
                <a:cubicBezTo>
                  <a:pt x="-73199" y="2975583"/>
                  <a:pt x="1037989" y="1791140"/>
                  <a:pt x="2534935" y="520641"/>
                </a:cubicBezTo>
                <a:cubicBezTo>
                  <a:pt x="4000422" y="-556246"/>
                  <a:pt x="4751672" y="234746"/>
                  <a:pt x="4869761" y="1115023"/>
                </a:cubicBezTo>
                <a:close/>
              </a:path>
            </a:pathLst>
          </a:custGeom>
          <a:solidFill>
            <a:srgbClr val="FF6C10"/>
          </a:solidFill>
          <a:ln>
            <a:noFill/>
          </a:ln>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6">
            <a:extLst>
              <a:ext uri="{FF2B5EF4-FFF2-40B4-BE49-F238E27FC236}">
                <a16:creationId xmlns:a16="http://schemas.microsoft.com/office/drawing/2014/main" id="{4F182722-D9D0-4238-B95A-DD2E299E1339}"/>
              </a:ext>
            </a:extLst>
          </p:cNvPr>
          <p:cNvSpPr>
            <a:spLocks noGrp="1"/>
          </p:cNvSpPr>
          <p:nvPr>
            <p:ph type="pic" sz="quarter" idx="10"/>
          </p:nvPr>
        </p:nvSpPr>
        <p:spPr>
          <a:xfrm flipH="1">
            <a:off x="0" y="-1"/>
            <a:ext cx="5134157" cy="4159907"/>
          </a:xfrm>
          <a:custGeom>
            <a:avLst/>
            <a:gdLst>
              <a:gd name="connsiteX0" fmla="*/ 1007294 w 5134157"/>
              <a:gd name="connsiteY0" fmla="*/ 0 h 4159907"/>
              <a:gd name="connsiteX1" fmla="*/ 5134157 w 5134157"/>
              <a:gd name="connsiteY1" fmla="*/ 0 h 4159907"/>
              <a:gd name="connsiteX2" fmla="*/ 5134156 w 5134157"/>
              <a:gd name="connsiteY2" fmla="*/ 3848940 h 4159907"/>
              <a:gd name="connsiteX3" fmla="*/ 5064354 w 5134157"/>
              <a:gd name="connsiteY3" fmla="*/ 3892885 h 4159907"/>
              <a:gd name="connsiteX4" fmla="*/ 29461 w 5134157"/>
              <a:gd name="connsiteY4" fmla="*/ 2165440 h 4159907"/>
              <a:gd name="connsiteX5" fmla="*/ 951565 w 5134157"/>
              <a:gd name="connsiteY5" fmla="*/ 49734 h 415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4157" h="4159907">
                <a:moveTo>
                  <a:pt x="1007294" y="0"/>
                </a:moveTo>
                <a:lnTo>
                  <a:pt x="5134157" y="0"/>
                </a:lnTo>
                <a:lnTo>
                  <a:pt x="5134156" y="3848940"/>
                </a:lnTo>
                <a:lnTo>
                  <a:pt x="5064354" y="3892885"/>
                </a:lnTo>
                <a:cubicBezTo>
                  <a:pt x="3803094" y="4593030"/>
                  <a:pt x="375099" y="3881621"/>
                  <a:pt x="29461" y="2165440"/>
                </a:cubicBezTo>
                <a:cubicBezTo>
                  <a:pt x="-118057" y="1432979"/>
                  <a:pt x="303776" y="674677"/>
                  <a:pt x="951565" y="4973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A49D89CC-7AC2-49AB-B86C-95D63753D25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8C2A5B7B-F204-4510-AC84-6AB3A9A6B5F3}"/>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CB4F16A8-307B-4955-970F-B2D6F01F3EF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3934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250" fill="hold"/>
                                        <p:tgtEl>
                                          <p:spTgt spid="6"/>
                                        </p:tgtEl>
                                        <p:attrNameLst>
                                          <p:attrName>ppt_w</p:attrName>
                                        </p:attrNameLst>
                                      </p:cBhvr>
                                      <p:tavLst>
                                        <p:tav tm="0">
                                          <p:val>
                                            <p:fltVal val="0"/>
                                          </p:val>
                                        </p:tav>
                                        <p:tav tm="100000">
                                          <p:val>
                                            <p:strVal val="#ppt_w"/>
                                          </p:val>
                                        </p:tav>
                                      </p:tavLst>
                                    </p:anim>
                                    <p:anim calcmode="lin" valueType="num">
                                      <p:cBhvr>
                                        <p:cTn id="12" dur="1250" fill="hold"/>
                                        <p:tgtEl>
                                          <p:spTgt spid="6"/>
                                        </p:tgtEl>
                                        <p:attrNameLst>
                                          <p:attrName>ppt_h</p:attrName>
                                        </p:attrNameLst>
                                      </p:cBhvr>
                                      <p:tavLst>
                                        <p:tav tm="0">
                                          <p:val>
                                            <p:fltVal val="0"/>
                                          </p:val>
                                        </p:tav>
                                        <p:tav tm="100000">
                                          <p:val>
                                            <p:strVal val="#ppt_h"/>
                                          </p:val>
                                        </p:tav>
                                      </p:tavLst>
                                    </p:anim>
                                    <p:anim calcmode="lin" valueType="num">
                                      <p:cBhvr>
                                        <p:cTn id="13" dur="1250" fill="hold"/>
                                        <p:tgtEl>
                                          <p:spTgt spid="6"/>
                                        </p:tgtEl>
                                        <p:attrNameLst>
                                          <p:attrName>style.rotation</p:attrName>
                                        </p:attrNameLst>
                                      </p:cBhvr>
                                      <p:tavLst>
                                        <p:tav tm="0">
                                          <p:val>
                                            <p:fltVal val="90"/>
                                          </p:val>
                                        </p:tav>
                                        <p:tav tm="100000">
                                          <p:val>
                                            <p:fltVal val="0"/>
                                          </p:val>
                                        </p:tav>
                                      </p:tavLst>
                                    </p:anim>
                                    <p:animEffect transition="in" filter="fade">
                                      <p:cBhvr>
                                        <p:cTn id="14"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B1F05C-568C-4FE4-863A-7E520AD1E2BF}"/>
              </a:ext>
            </a:extLst>
          </p:cNvPr>
          <p:cNvSpPr>
            <a:spLocks noGrp="1"/>
          </p:cNvSpPr>
          <p:nvPr>
            <p:ph type="pic" sz="quarter" idx="10"/>
          </p:nvPr>
        </p:nvSpPr>
        <p:spPr>
          <a:xfrm>
            <a:off x="4902542" y="2815961"/>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FF716E33-7B84-4CF1-B531-7B1F7533702E}"/>
              </a:ext>
            </a:extLst>
          </p:cNvPr>
          <p:cNvSpPr>
            <a:spLocks noGrp="1"/>
          </p:cNvSpPr>
          <p:nvPr>
            <p:ph type="pic" sz="quarter" idx="11"/>
          </p:nvPr>
        </p:nvSpPr>
        <p:spPr>
          <a:xfrm>
            <a:off x="6301925" y="4660487"/>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C639609A-8951-49DA-A166-A11E78C6AAC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61ABD908-231B-47A3-84B8-C18231E851DC}"/>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BDB5A36-BF85-4471-976A-352199DFA64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62259419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E04DA2CF-A9F2-47BF-9538-902A59593CAF}"/>
              </a:ext>
            </a:extLst>
          </p:cNvPr>
          <p:cNvSpPr>
            <a:spLocks/>
          </p:cNvSpPr>
          <p:nvPr userDrawn="1"/>
        </p:nvSpPr>
        <p:spPr bwMode="auto">
          <a:xfrm rot="10800000">
            <a:off x="7499630" y="3978933"/>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4" name="Freeform 5">
            <a:extLst>
              <a:ext uri="{FF2B5EF4-FFF2-40B4-BE49-F238E27FC236}">
                <a16:creationId xmlns:a16="http://schemas.microsoft.com/office/drawing/2014/main" id="{BEFBB66D-8F00-42D2-AEC2-FA238805DFA9}"/>
              </a:ext>
            </a:extLst>
          </p:cNvPr>
          <p:cNvSpPr>
            <a:spLocks/>
          </p:cNvSpPr>
          <p:nvPr userDrawn="1"/>
        </p:nvSpPr>
        <p:spPr bwMode="auto">
          <a:xfrm rot="11677488">
            <a:off x="8206925" y="672320"/>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5" name="Freeform: Shape 4">
            <a:extLst>
              <a:ext uri="{FF2B5EF4-FFF2-40B4-BE49-F238E27FC236}">
                <a16:creationId xmlns:a16="http://schemas.microsoft.com/office/drawing/2014/main" id="{E0B419C0-9610-4B25-A411-CE2355D3DCBC}"/>
              </a:ext>
            </a:extLst>
          </p:cNvPr>
          <p:cNvSpPr>
            <a:spLocks noChangeArrowheads="1"/>
          </p:cNvSpPr>
          <p:nvPr userDrawn="1"/>
        </p:nvSpPr>
        <p:spPr bwMode="auto">
          <a:xfrm>
            <a:off x="8759402" y="647700"/>
            <a:ext cx="3432598" cy="5561012"/>
          </a:xfrm>
          <a:custGeom>
            <a:avLst/>
            <a:gdLst>
              <a:gd name="connsiteX0" fmla="*/ 2783723 w 3432598"/>
              <a:gd name="connsiteY0" fmla="*/ 0 h 5561012"/>
              <a:gd name="connsiteX1" fmla="*/ 3344740 w 3432598"/>
              <a:gd name="connsiteY1" fmla="*/ 56490 h 5561012"/>
              <a:gd name="connsiteX2" fmla="*/ 3432598 w 3432598"/>
              <a:gd name="connsiteY2" fmla="*/ 79054 h 5561012"/>
              <a:gd name="connsiteX3" fmla="*/ 3432598 w 3432598"/>
              <a:gd name="connsiteY3" fmla="*/ 5481958 h 5561012"/>
              <a:gd name="connsiteX4" fmla="*/ 3344740 w 3432598"/>
              <a:gd name="connsiteY4" fmla="*/ 5504522 h 5561012"/>
              <a:gd name="connsiteX5" fmla="*/ 2783723 w 3432598"/>
              <a:gd name="connsiteY5" fmla="*/ 5561012 h 5561012"/>
              <a:gd name="connsiteX6" fmla="*/ 0 w 3432598"/>
              <a:gd name="connsiteY6" fmla="*/ 2780506 h 5561012"/>
              <a:gd name="connsiteX7" fmla="*/ 2783723 w 3432598"/>
              <a:gd name="connsiteY7" fmla="*/ 0 h 556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98" h="5561012">
                <a:moveTo>
                  <a:pt x="2783723" y="0"/>
                </a:moveTo>
                <a:cubicBezTo>
                  <a:pt x="2975899" y="0"/>
                  <a:pt x="3163527" y="19451"/>
                  <a:pt x="3344740" y="56490"/>
                </a:cubicBezTo>
                <a:lnTo>
                  <a:pt x="3432598" y="79054"/>
                </a:lnTo>
                <a:lnTo>
                  <a:pt x="3432598" y="5481958"/>
                </a:lnTo>
                <a:lnTo>
                  <a:pt x="3344740" y="5504522"/>
                </a:lnTo>
                <a:cubicBezTo>
                  <a:pt x="3163527" y="5541561"/>
                  <a:pt x="2975899" y="5561012"/>
                  <a:pt x="2783723" y="5561012"/>
                </a:cubicBezTo>
                <a:cubicBezTo>
                  <a:pt x="1246315" y="5561012"/>
                  <a:pt x="0" y="4316137"/>
                  <a:pt x="0" y="2780506"/>
                </a:cubicBezTo>
                <a:cubicBezTo>
                  <a:pt x="0" y="1244875"/>
                  <a:pt x="1246315" y="0"/>
                  <a:pt x="2783723" y="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6">
            <a:extLst>
              <a:ext uri="{FF2B5EF4-FFF2-40B4-BE49-F238E27FC236}">
                <a16:creationId xmlns:a16="http://schemas.microsoft.com/office/drawing/2014/main" id="{39E68D06-6C80-4F27-BD2A-C51C1B5F38C2}"/>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66570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22097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4E1CD47-90D5-47FE-B1AE-36AACFB849A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8BCF13F7-B535-4D38-AAF8-D9328656AF69}"/>
              </a:ext>
            </a:extLst>
          </p:cNvPr>
          <p:cNvSpPr>
            <a:spLocks noGrp="1"/>
          </p:cNvSpPr>
          <p:nvPr userDrawn="1">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8A19AEAA-5222-409A-B21D-6416004CB21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5" name="Freeform 13">
            <a:extLst>
              <a:ext uri="{FF2B5EF4-FFF2-40B4-BE49-F238E27FC236}">
                <a16:creationId xmlns:a16="http://schemas.microsoft.com/office/drawing/2014/main" id="{4EC54A35-CE07-4303-84D9-63BA6918360F}"/>
              </a:ext>
            </a:extLst>
          </p:cNvPr>
          <p:cNvSpPr>
            <a:spLocks/>
          </p:cNvSpPr>
          <p:nvPr userDrawn="1"/>
        </p:nvSpPr>
        <p:spPr bwMode="auto">
          <a:xfrm rot="9900000">
            <a:off x="2675806" y="1093865"/>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8" name="Freeform 13">
            <a:extLst>
              <a:ext uri="{FF2B5EF4-FFF2-40B4-BE49-F238E27FC236}">
                <a16:creationId xmlns:a16="http://schemas.microsoft.com/office/drawing/2014/main" id="{E42E25CA-C158-494B-93F2-156F9990CD5C}"/>
              </a:ext>
            </a:extLst>
          </p:cNvPr>
          <p:cNvSpPr>
            <a:spLocks/>
          </p:cNvSpPr>
          <p:nvPr/>
        </p:nvSpPr>
        <p:spPr bwMode="auto">
          <a:xfrm rot="9900000">
            <a:off x="7377185" y="1081568"/>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6" name="Picture Placeholder 15">
            <a:extLst>
              <a:ext uri="{FF2B5EF4-FFF2-40B4-BE49-F238E27FC236}">
                <a16:creationId xmlns:a16="http://schemas.microsoft.com/office/drawing/2014/main" id="{978A252E-FA74-4B28-9A9B-FE52E1D89DB5}"/>
              </a:ext>
            </a:extLst>
          </p:cNvPr>
          <p:cNvSpPr>
            <a:spLocks noGrp="1"/>
          </p:cNvSpPr>
          <p:nvPr>
            <p:ph type="pic" sz="quarter" idx="13"/>
          </p:nvPr>
        </p:nvSpPr>
        <p:spPr>
          <a:xfrm>
            <a:off x="3010997" y="1356866"/>
            <a:ext cx="1695403" cy="1687426"/>
          </a:xfrm>
          <a:custGeom>
            <a:avLst/>
            <a:gdLst>
              <a:gd name="connsiteX0" fmla="*/ 648232 w 1695403"/>
              <a:gd name="connsiteY0" fmla="*/ 224 h 1687426"/>
              <a:gd name="connsiteX1" fmla="*/ 1324153 w 1695403"/>
              <a:gd name="connsiteY1" fmla="*/ 392211 h 1687426"/>
              <a:gd name="connsiteX2" fmla="*/ 969742 w 1695403"/>
              <a:gd name="connsiteY2" fmla="*/ 1624379 h 1687426"/>
              <a:gd name="connsiteX3" fmla="*/ 78981 w 1695403"/>
              <a:gd name="connsiteY3" fmla="*/ 704576 h 1687426"/>
              <a:gd name="connsiteX4" fmla="*/ 648232 w 1695403"/>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3" h="1687426">
                <a:moveTo>
                  <a:pt x="648232" y="224"/>
                </a:moveTo>
                <a:cubicBezTo>
                  <a:pt x="839535" y="-6170"/>
                  <a:pt x="1064842" y="124492"/>
                  <a:pt x="1324153" y="392211"/>
                </a:cubicBezTo>
                <a:cubicBezTo>
                  <a:pt x="1917454" y="1006346"/>
                  <a:pt x="1799857" y="1416136"/>
                  <a:pt x="969742" y="1624379"/>
                </a:cubicBezTo>
                <a:cubicBezTo>
                  <a:pt x="139627" y="1832622"/>
                  <a:pt x="-158424" y="1524748"/>
                  <a:pt x="78981" y="704576"/>
                </a:cubicBezTo>
                <a:cubicBezTo>
                  <a:pt x="212521" y="243229"/>
                  <a:pt x="402272" y="8445"/>
                  <a:pt x="648232"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
        <p:nvSpPr>
          <p:cNvPr id="19" name="Picture Placeholder 18">
            <a:extLst>
              <a:ext uri="{FF2B5EF4-FFF2-40B4-BE49-F238E27FC236}">
                <a16:creationId xmlns:a16="http://schemas.microsoft.com/office/drawing/2014/main" id="{895B01E7-15CB-424C-8F9C-AFE5019D19AC}"/>
              </a:ext>
            </a:extLst>
          </p:cNvPr>
          <p:cNvSpPr>
            <a:spLocks noGrp="1"/>
          </p:cNvSpPr>
          <p:nvPr>
            <p:ph type="pic" sz="quarter" idx="14"/>
          </p:nvPr>
        </p:nvSpPr>
        <p:spPr>
          <a:xfrm>
            <a:off x="7712376" y="1344569"/>
            <a:ext cx="1695402" cy="1687426"/>
          </a:xfrm>
          <a:custGeom>
            <a:avLst/>
            <a:gdLst>
              <a:gd name="connsiteX0" fmla="*/ 648233 w 1695402"/>
              <a:gd name="connsiteY0" fmla="*/ 224 h 1687426"/>
              <a:gd name="connsiteX1" fmla="*/ 1324153 w 1695402"/>
              <a:gd name="connsiteY1" fmla="*/ 392211 h 1687426"/>
              <a:gd name="connsiteX2" fmla="*/ 969742 w 1695402"/>
              <a:gd name="connsiteY2" fmla="*/ 1624379 h 1687426"/>
              <a:gd name="connsiteX3" fmla="*/ 78981 w 1695402"/>
              <a:gd name="connsiteY3" fmla="*/ 704576 h 1687426"/>
              <a:gd name="connsiteX4" fmla="*/ 648233 w 1695402"/>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2" h="1687426">
                <a:moveTo>
                  <a:pt x="648233" y="224"/>
                </a:moveTo>
                <a:cubicBezTo>
                  <a:pt x="839536" y="-6170"/>
                  <a:pt x="1064842" y="124492"/>
                  <a:pt x="1324153" y="392211"/>
                </a:cubicBezTo>
                <a:cubicBezTo>
                  <a:pt x="1917454" y="1006346"/>
                  <a:pt x="1799856" y="1416136"/>
                  <a:pt x="969742" y="1624379"/>
                </a:cubicBezTo>
                <a:cubicBezTo>
                  <a:pt x="139627" y="1832622"/>
                  <a:pt x="-158424" y="1524748"/>
                  <a:pt x="78981" y="704576"/>
                </a:cubicBezTo>
                <a:cubicBezTo>
                  <a:pt x="212521" y="243229"/>
                  <a:pt x="402272" y="8445"/>
                  <a:pt x="648233"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9201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 calcmode="lin" valueType="num">
                                      <p:cBhvr>
                                        <p:cTn id="21" dur="750" fill="hold"/>
                                        <p:tgtEl>
                                          <p:spTgt spid="8"/>
                                        </p:tgtEl>
                                        <p:attrNameLst>
                                          <p:attrName>style.rotation</p:attrName>
                                        </p:attrNameLst>
                                      </p:cBhvr>
                                      <p:tavLst>
                                        <p:tav tm="0">
                                          <p:val>
                                            <p:fltVal val="90"/>
                                          </p:val>
                                        </p:tav>
                                        <p:tav tm="100000">
                                          <p:val>
                                            <p:fltVal val="0"/>
                                          </p:val>
                                        </p:tav>
                                      </p:tavLst>
                                    </p:anim>
                                    <p:animEffect transition="in" filter="fade">
                                      <p:cBhvr>
                                        <p:cTn id="22" dur="7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750" fill="hold"/>
                                        <p:tgtEl>
                                          <p:spTgt spid="19"/>
                                        </p:tgtEl>
                                        <p:attrNameLst>
                                          <p:attrName>ppt_w</p:attrName>
                                        </p:attrNameLst>
                                      </p:cBhvr>
                                      <p:tavLst>
                                        <p:tav tm="0">
                                          <p:val>
                                            <p:fltVal val="0"/>
                                          </p:val>
                                        </p:tav>
                                        <p:tav tm="100000">
                                          <p:val>
                                            <p:strVal val="#ppt_w"/>
                                          </p:val>
                                        </p:tav>
                                      </p:tavLst>
                                    </p:anim>
                                    <p:anim calcmode="lin" valueType="num">
                                      <p:cBhvr>
                                        <p:cTn id="26" dur="750" fill="hold"/>
                                        <p:tgtEl>
                                          <p:spTgt spid="19"/>
                                        </p:tgtEl>
                                        <p:attrNameLst>
                                          <p:attrName>ppt_h</p:attrName>
                                        </p:attrNameLst>
                                      </p:cBhvr>
                                      <p:tavLst>
                                        <p:tav tm="0">
                                          <p:val>
                                            <p:fltVal val="0"/>
                                          </p:val>
                                        </p:tav>
                                        <p:tav tm="100000">
                                          <p:val>
                                            <p:strVal val="#ppt_h"/>
                                          </p:val>
                                        </p:tav>
                                      </p:tavLst>
                                    </p:anim>
                                    <p:anim calcmode="lin" valueType="num">
                                      <p:cBhvr>
                                        <p:cTn id="27" dur="750" fill="hold"/>
                                        <p:tgtEl>
                                          <p:spTgt spid="19"/>
                                        </p:tgtEl>
                                        <p:attrNameLst>
                                          <p:attrName>style.rotation</p:attrName>
                                        </p:attrNameLst>
                                      </p:cBhvr>
                                      <p:tavLst>
                                        <p:tav tm="0">
                                          <p:val>
                                            <p:fltVal val="90"/>
                                          </p:val>
                                        </p:tav>
                                        <p:tav tm="100000">
                                          <p:val>
                                            <p:fltVal val="0"/>
                                          </p:val>
                                        </p:tav>
                                      </p:tavLst>
                                    </p:anim>
                                    <p:animEffect transition="in" filter="fade">
                                      <p:cBhvr>
                                        <p:cTn id="2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P spid="19" grpId="0" animBg="1"/>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Freeform 13">
            <a:extLst>
              <a:ext uri="{FF2B5EF4-FFF2-40B4-BE49-F238E27FC236}">
                <a16:creationId xmlns:a16="http://schemas.microsoft.com/office/drawing/2014/main" id="{D5647FE3-C287-4A4A-8D7B-D0EAA93D8863}"/>
              </a:ext>
            </a:extLst>
          </p:cNvPr>
          <p:cNvSpPr>
            <a:spLocks/>
          </p:cNvSpPr>
          <p:nvPr userDrawn="1"/>
        </p:nvSpPr>
        <p:spPr bwMode="auto">
          <a:xfrm rot="18868015">
            <a:off x="-2103495" y="61092"/>
            <a:ext cx="6656720" cy="668890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dirty="0">
                <a:latin typeface="Roboto" panose="02000000000000000000" pitchFamily="2" charset="0"/>
              </a:rPr>
              <a:t> </a:t>
            </a:r>
          </a:p>
        </p:txBody>
      </p:sp>
      <p:sp>
        <p:nvSpPr>
          <p:cNvPr id="7" name="Picture Placeholder 6">
            <a:extLst>
              <a:ext uri="{FF2B5EF4-FFF2-40B4-BE49-F238E27FC236}">
                <a16:creationId xmlns:a16="http://schemas.microsoft.com/office/drawing/2014/main" id="{45A4E2A8-EEF0-465D-B7D3-5C05E2D1B672}"/>
              </a:ext>
            </a:extLst>
          </p:cNvPr>
          <p:cNvSpPr>
            <a:spLocks noGrp="1"/>
          </p:cNvSpPr>
          <p:nvPr>
            <p:ph type="pic" sz="quarter" idx="10"/>
          </p:nvPr>
        </p:nvSpPr>
        <p:spPr>
          <a:xfrm>
            <a:off x="1666848" y="1660870"/>
            <a:ext cx="3489352" cy="3489352"/>
          </a:xfrm>
          <a:custGeom>
            <a:avLst/>
            <a:gdLst>
              <a:gd name="connsiteX0" fmla="*/ 1744676 w 3489352"/>
              <a:gd name="connsiteY0" fmla="*/ 0 h 3489352"/>
              <a:gd name="connsiteX1" fmla="*/ 3489352 w 3489352"/>
              <a:gd name="connsiteY1" fmla="*/ 1744676 h 3489352"/>
              <a:gd name="connsiteX2" fmla="*/ 1744676 w 3489352"/>
              <a:gd name="connsiteY2" fmla="*/ 3489352 h 3489352"/>
              <a:gd name="connsiteX3" fmla="*/ 0 w 3489352"/>
              <a:gd name="connsiteY3" fmla="*/ 1744676 h 3489352"/>
              <a:gd name="connsiteX4" fmla="*/ 1744676 w 3489352"/>
              <a:gd name="connsiteY4" fmla="*/ 0 h 3489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352" h="3489352">
                <a:moveTo>
                  <a:pt x="1744676" y="0"/>
                </a:moveTo>
                <a:cubicBezTo>
                  <a:pt x="2708234" y="0"/>
                  <a:pt x="3489352" y="781118"/>
                  <a:pt x="3489352" y="1744676"/>
                </a:cubicBezTo>
                <a:cubicBezTo>
                  <a:pt x="3489352" y="2708234"/>
                  <a:pt x="2708234" y="3489352"/>
                  <a:pt x="1744676" y="3489352"/>
                </a:cubicBezTo>
                <a:cubicBezTo>
                  <a:pt x="781118" y="3489352"/>
                  <a:pt x="0" y="2708234"/>
                  <a:pt x="0" y="1744676"/>
                </a:cubicBezTo>
                <a:cubicBezTo>
                  <a:pt x="0" y="781118"/>
                  <a:pt x="781118" y="0"/>
                  <a:pt x="174467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A579DC49-DFEA-4DE5-BBA4-70B69532BC7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22101D3A-D13A-4604-AA3C-F79641BAC6F7}"/>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7A0E7039-1425-4F00-82A7-7AF34998CFEE}"/>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6993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Freeform 13">
            <a:extLst>
              <a:ext uri="{FF2B5EF4-FFF2-40B4-BE49-F238E27FC236}">
                <a16:creationId xmlns:a16="http://schemas.microsoft.com/office/drawing/2014/main" id="{D1BFE11A-41E1-41D2-82A6-B92D36321726}"/>
              </a:ext>
            </a:extLst>
          </p:cNvPr>
          <p:cNvSpPr>
            <a:spLocks/>
          </p:cNvSpPr>
          <p:nvPr/>
        </p:nvSpPr>
        <p:spPr bwMode="auto">
          <a:xfrm rot="5400000">
            <a:off x="1421805"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39" name="Picture Placeholder 38">
            <a:extLst>
              <a:ext uri="{FF2B5EF4-FFF2-40B4-BE49-F238E27FC236}">
                <a16:creationId xmlns:a16="http://schemas.microsoft.com/office/drawing/2014/main" id="{DB58968C-95C5-48F5-85CB-81638556A1AD}"/>
              </a:ext>
            </a:extLst>
          </p:cNvPr>
          <p:cNvSpPr>
            <a:spLocks noGrp="1"/>
          </p:cNvSpPr>
          <p:nvPr>
            <p:ph type="pic" sz="quarter" idx="10"/>
          </p:nvPr>
        </p:nvSpPr>
        <p:spPr>
          <a:xfrm>
            <a:off x="1556929"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9" name="Freeform 13">
            <a:extLst>
              <a:ext uri="{FF2B5EF4-FFF2-40B4-BE49-F238E27FC236}">
                <a16:creationId xmlns:a16="http://schemas.microsoft.com/office/drawing/2014/main" id="{BC592CDE-22DD-4CFD-A6B7-FE02D4F8FB1D}"/>
              </a:ext>
            </a:extLst>
          </p:cNvPr>
          <p:cNvSpPr>
            <a:spLocks/>
          </p:cNvSpPr>
          <p:nvPr/>
        </p:nvSpPr>
        <p:spPr bwMode="auto">
          <a:xfrm rot="5400000">
            <a:off x="3857207"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2" name="Picture Placeholder 41">
            <a:extLst>
              <a:ext uri="{FF2B5EF4-FFF2-40B4-BE49-F238E27FC236}">
                <a16:creationId xmlns:a16="http://schemas.microsoft.com/office/drawing/2014/main" id="{9DEB02CB-5055-4033-BF88-FF15CCFC20A8}"/>
              </a:ext>
            </a:extLst>
          </p:cNvPr>
          <p:cNvSpPr>
            <a:spLocks noGrp="1"/>
          </p:cNvSpPr>
          <p:nvPr>
            <p:ph type="pic" sz="quarter" idx="11"/>
          </p:nvPr>
        </p:nvSpPr>
        <p:spPr>
          <a:xfrm>
            <a:off x="3996143"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13" name="Freeform 13">
            <a:extLst>
              <a:ext uri="{FF2B5EF4-FFF2-40B4-BE49-F238E27FC236}">
                <a16:creationId xmlns:a16="http://schemas.microsoft.com/office/drawing/2014/main" id="{629B6602-F8EA-43BC-9DA8-5D09C44F2B1C}"/>
              </a:ext>
            </a:extLst>
          </p:cNvPr>
          <p:cNvSpPr>
            <a:spLocks/>
          </p:cNvSpPr>
          <p:nvPr/>
        </p:nvSpPr>
        <p:spPr bwMode="auto">
          <a:xfrm rot="5400000">
            <a:off x="6292609"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3" name="Picture Placeholder 42">
            <a:extLst>
              <a:ext uri="{FF2B5EF4-FFF2-40B4-BE49-F238E27FC236}">
                <a16:creationId xmlns:a16="http://schemas.microsoft.com/office/drawing/2014/main" id="{985BD8AB-A251-4E26-AA45-97789FD003A5}"/>
              </a:ext>
            </a:extLst>
          </p:cNvPr>
          <p:cNvSpPr>
            <a:spLocks noGrp="1"/>
          </p:cNvSpPr>
          <p:nvPr>
            <p:ph type="pic" sz="quarter" idx="12"/>
          </p:nvPr>
        </p:nvSpPr>
        <p:spPr>
          <a:xfrm>
            <a:off x="6435357"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17" name="Freeform 13">
            <a:extLst>
              <a:ext uri="{FF2B5EF4-FFF2-40B4-BE49-F238E27FC236}">
                <a16:creationId xmlns:a16="http://schemas.microsoft.com/office/drawing/2014/main" id="{2B1740BF-1FA3-46FC-A5A1-03A491B23BA8}"/>
              </a:ext>
            </a:extLst>
          </p:cNvPr>
          <p:cNvSpPr>
            <a:spLocks/>
          </p:cNvSpPr>
          <p:nvPr/>
        </p:nvSpPr>
        <p:spPr bwMode="auto">
          <a:xfrm rot="5400000">
            <a:off x="8728011"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4" name="Picture Placeholder 43">
            <a:extLst>
              <a:ext uri="{FF2B5EF4-FFF2-40B4-BE49-F238E27FC236}">
                <a16:creationId xmlns:a16="http://schemas.microsoft.com/office/drawing/2014/main" id="{A46A5149-5A3C-4797-9D34-7001EE2CF607}"/>
              </a:ext>
            </a:extLst>
          </p:cNvPr>
          <p:cNvSpPr>
            <a:spLocks noGrp="1"/>
          </p:cNvSpPr>
          <p:nvPr>
            <p:ph type="pic" sz="quarter" idx="13"/>
          </p:nvPr>
        </p:nvSpPr>
        <p:spPr>
          <a:xfrm>
            <a:off x="8874572"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1" name="Freeform 13">
            <a:extLst>
              <a:ext uri="{FF2B5EF4-FFF2-40B4-BE49-F238E27FC236}">
                <a16:creationId xmlns:a16="http://schemas.microsoft.com/office/drawing/2014/main" id="{3C7419A3-76B8-4E53-BCE5-1B1ABC898064}"/>
              </a:ext>
            </a:extLst>
          </p:cNvPr>
          <p:cNvSpPr>
            <a:spLocks/>
          </p:cNvSpPr>
          <p:nvPr/>
        </p:nvSpPr>
        <p:spPr bwMode="auto">
          <a:xfrm rot="5400000">
            <a:off x="1421805"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5" name="Picture Placeholder 44">
            <a:extLst>
              <a:ext uri="{FF2B5EF4-FFF2-40B4-BE49-F238E27FC236}">
                <a16:creationId xmlns:a16="http://schemas.microsoft.com/office/drawing/2014/main" id="{A4A629DB-370D-4068-84F5-68415C3F181A}"/>
              </a:ext>
            </a:extLst>
          </p:cNvPr>
          <p:cNvSpPr>
            <a:spLocks noGrp="1"/>
          </p:cNvSpPr>
          <p:nvPr>
            <p:ph type="pic" sz="quarter" idx="14"/>
          </p:nvPr>
        </p:nvSpPr>
        <p:spPr>
          <a:xfrm>
            <a:off x="1556929"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5" name="Freeform 13">
            <a:extLst>
              <a:ext uri="{FF2B5EF4-FFF2-40B4-BE49-F238E27FC236}">
                <a16:creationId xmlns:a16="http://schemas.microsoft.com/office/drawing/2014/main" id="{DEB3FF8B-08CB-4C73-A4EB-AC387501BBCE}"/>
              </a:ext>
            </a:extLst>
          </p:cNvPr>
          <p:cNvSpPr>
            <a:spLocks/>
          </p:cNvSpPr>
          <p:nvPr/>
        </p:nvSpPr>
        <p:spPr bwMode="auto">
          <a:xfrm rot="5400000">
            <a:off x="3857207"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6" name="Picture Placeholder 45">
            <a:extLst>
              <a:ext uri="{FF2B5EF4-FFF2-40B4-BE49-F238E27FC236}">
                <a16:creationId xmlns:a16="http://schemas.microsoft.com/office/drawing/2014/main" id="{45905FFF-F753-4BFC-A31E-5FBF6209A170}"/>
              </a:ext>
            </a:extLst>
          </p:cNvPr>
          <p:cNvSpPr>
            <a:spLocks noGrp="1"/>
          </p:cNvSpPr>
          <p:nvPr>
            <p:ph type="pic" sz="quarter" idx="15"/>
          </p:nvPr>
        </p:nvSpPr>
        <p:spPr>
          <a:xfrm>
            <a:off x="3996143"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9" name="Freeform 13">
            <a:extLst>
              <a:ext uri="{FF2B5EF4-FFF2-40B4-BE49-F238E27FC236}">
                <a16:creationId xmlns:a16="http://schemas.microsoft.com/office/drawing/2014/main" id="{80577E9F-9E96-4527-ABBC-3EEA2B0D5770}"/>
              </a:ext>
            </a:extLst>
          </p:cNvPr>
          <p:cNvSpPr>
            <a:spLocks/>
          </p:cNvSpPr>
          <p:nvPr/>
        </p:nvSpPr>
        <p:spPr bwMode="auto">
          <a:xfrm rot="5400000">
            <a:off x="6292609"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7" name="Picture Placeholder 46">
            <a:extLst>
              <a:ext uri="{FF2B5EF4-FFF2-40B4-BE49-F238E27FC236}">
                <a16:creationId xmlns:a16="http://schemas.microsoft.com/office/drawing/2014/main" id="{AEA846BE-2D10-425E-B89D-8FF85D8F439E}"/>
              </a:ext>
            </a:extLst>
          </p:cNvPr>
          <p:cNvSpPr>
            <a:spLocks noGrp="1"/>
          </p:cNvSpPr>
          <p:nvPr>
            <p:ph type="pic" sz="quarter" idx="16"/>
          </p:nvPr>
        </p:nvSpPr>
        <p:spPr>
          <a:xfrm>
            <a:off x="6435357"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33" name="Freeform 13">
            <a:extLst>
              <a:ext uri="{FF2B5EF4-FFF2-40B4-BE49-F238E27FC236}">
                <a16:creationId xmlns:a16="http://schemas.microsoft.com/office/drawing/2014/main" id="{ED668460-CC37-4DA9-A010-043DC448540F}"/>
              </a:ext>
            </a:extLst>
          </p:cNvPr>
          <p:cNvSpPr>
            <a:spLocks/>
          </p:cNvSpPr>
          <p:nvPr/>
        </p:nvSpPr>
        <p:spPr bwMode="auto">
          <a:xfrm rot="5400000">
            <a:off x="8728011"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8" name="Picture Placeholder 47">
            <a:extLst>
              <a:ext uri="{FF2B5EF4-FFF2-40B4-BE49-F238E27FC236}">
                <a16:creationId xmlns:a16="http://schemas.microsoft.com/office/drawing/2014/main" id="{29BC714C-1BD1-49C7-A8F6-E31B56C77240}"/>
              </a:ext>
            </a:extLst>
          </p:cNvPr>
          <p:cNvSpPr>
            <a:spLocks noGrp="1"/>
          </p:cNvSpPr>
          <p:nvPr>
            <p:ph type="pic" sz="quarter" idx="17"/>
          </p:nvPr>
        </p:nvSpPr>
        <p:spPr>
          <a:xfrm>
            <a:off x="8874572"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49" name="Freeform 5">
            <a:extLst>
              <a:ext uri="{FF2B5EF4-FFF2-40B4-BE49-F238E27FC236}">
                <a16:creationId xmlns:a16="http://schemas.microsoft.com/office/drawing/2014/main" id="{160C0E4E-B39A-46D0-83A2-EBEC3460E02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0" name="Slide Number Placeholder 5">
            <a:extLst>
              <a:ext uri="{FF2B5EF4-FFF2-40B4-BE49-F238E27FC236}">
                <a16:creationId xmlns:a16="http://schemas.microsoft.com/office/drawing/2014/main" id="{09A47E02-8FAD-401B-AA09-A213F26B226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51" name="TextBox 50">
            <a:extLst>
              <a:ext uri="{FF2B5EF4-FFF2-40B4-BE49-F238E27FC236}">
                <a16:creationId xmlns:a16="http://schemas.microsoft.com/office/drawing/2014/main" id="{7FC73A57-CC31-4F7E-B2EB-BE968E8F338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717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 calcmode="lin" valueType="num">
                                      <p:cBhvr>
                                        <p:cTn id="13" dur="750" fill="hold"/>
                                        <p:tgtEl>
                                          <p:spTgt spid="39"/>
                                        </p:tgtEl>
                                        <p:attrNameLst>
                                          <p:attrName>style.rotation</p:attrName>
                                        </p:attrNameLst>
                                      </p:cBhvr>
                                      <p:tavLst>
                                        <p:tav tm="0">
                                          <p:val>
                                            <p:fltVal val="90"/>
                                          </p:val>
                                        </p:tav>
                                        <p:tav tm="100000">
                                          <p:val>
                                            <p:fltVal val="0"/>
                                          </p:val>
                                        </p:tav>
                                      </p:tavLst>
                                    </p:anim>
                                    <p:animEffect transition="in" filter="fade">
                                      <p:cBhvr>
                                        <p:cTn id="14" dur="750"/>
                                        <p:tgtEl>
                                          <p:spTgt spid="39"/>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ppt_x"/>
                                          </p:val>
                                        </p:tav>
                                        <p:tav tm="100000">
                                          <p:val>
                                            <p:strVal val="#ppt_x"/>
                                          </p:val>
                                        </p:tav>
                                      </p:tavLst>
                                    </p:anim>
                                    <p:anim calcmode="lin" valueType="num">
                                      <p:cBhvr additive="base">
                                        <p:cTn id="18" dur="750" fill="hold"/>
                                        <p:tgtEl>
                                          <p:spTgt spid="9"/>
                                        </p:tgtEl>
                                        <p:attrNameLst>
                                          <p:attrName>ppt_y</p:attrName>
                                        </p:attrNameLst>
                                      </p:cBhvr>
                                      <p:tavLst>
                                        <p:tav tm="0">
                                          <p:val>
                                            <p:strVal val="0-#ppt_h/2"/>
                                          </p:val>
                                        </p:tav>
                                        <p:tav tm="100000">
                                          <p:val>
                                            <p:strVal val="#ppt_y"/>
                                          </p:val>
                                        </p:tav>
                                      </p:tavLst>
                                    </p:anim>
                                  </p:childTnLst>
                                </p:cTn>
                              </p:par>
                              <p:par>
                                <p:cTn id="19" presetID="31" presetClass="entr" presetSubtype="0" fill="hold" grpId="0" nodeType="withEffect">
                                  <p:stCondLst>
                                    <p:cond delay="750"/>
                                  </p:stCondLst>
                                  <p:childTnLst>
                                    <p:set>
                                      <p:cBhvr>
                                        <p:cTn id="20" dur="1" fill="hold">
                                          <p:stCondLst>
                                            <p:cond delay="0"/>
                                          </p:stCondLst>
                                        </p:cTn>
                                        <p:tgtEl>
                                          <p:spTgt spid="42"/>
                                        </p:tgtEl>
                                        <p:attrNameLst>
                                          <p:attrName>style.visibility</p:attrName>
                                        </p:attrNameLst>
                                      </p:cBhvr>
                                      <p:to>
                                        <p:strVal val="visible"/>
                                      </p:to>
                                    </p:set>
                                    <p:anim calcmode="lin" valueType="num">
                                      <p:cBhvr>
                                        <p:cTn id="21" dur="750" fill="hold"/>
                                        <p:tgtEl>
                                          <p:spTgt spid="42"/>
                                        </p:tgtEl>
                                        <p:attrNameLst>
                                          <p:attrName>ppt_w</p:attrName>
                                        </p:attrNameLst>
                                      </p:cBhvr>
                                      <p:tavLst>
                                        <p:tav tm="0">
                                          <p:val>
                                            <p:fltVal val="0"/>
                                          </p:val>
                                        </p:tav>
                                        <p:tav tm="100000">
                                          <p:val>
                                            <p:strVal val="#ppt_w"/>
                                          </p:val>
                                        </p:tav>
                                      </p:tavLst>
                                    </p:anim>
                                    <p:anim calcmode="lin" valueType="num">
                                      <p:cBhvr>
                                        <p:cTn id="22" dur="750" fill="hold"/>
                                        <p:tgtEl>
                                          <p:spTgt spid="42"/>
                                        </p:tgtEl>
                                        <p:attrNameLst>
                                          <p:attrName>ppt_h</p:attrName>
                                        </p:attrNameLst>
                                      </p:cBhvr>
                                      <p:tavLst>
                                        <p:tav tm="0">
                                          <p:val>
                                            <p:fltVal val="0"/>
                                          </p:val>
                                        </p:tav>
                                        <p:tav tm="100000">
                                          <p:val>
                                            <p:strVal val="#ppt_h"/>
                                          </p:val>
                                        </p:tav>
                                      </p:tavLst>
                                    </p:anim>
                                    <p:anim calcmode="lin" valueType="num">
                                      <p:cBhvr>
                                        <p:cTn id="23" dur="750" fill="hold"/>
                                        <p:tgtEl>
                                          <p:spTgt spid="42"/>
                                        </p:tgtEl>
                                        <p:attrNameLst>
                                          <p:attrName>style.rotation</p:attrName>
                                        </p:attrNameLst>
                                      </p:cBhvr>
                                      <p:tavLst>
                                        <p:tav tm="0">
                                          <p:val>
                                            <p:fltVal val="90"/>
                                          </p:val>
                                        </p:tav>
                                        <p:tav tm="100000">
                                          <p:val>
                                            <p:fltVal val="0"/>
                                          </p:val>
                                        </p:tav>
                                      </p:tavLst>
                                    </p:anim>
                                    <p:animEffect transition="in" filter="fade">
                                      <p:cBhvr>
                                        <p:cTn id="24" dur="750"/>
                                        <p:tgtEl>
                                          <p:spTgt spid="42"/>
                                        </p:tgtEl>
                                      </p:cBhvr>
                                    </p:animEffect>
                                  </p:childTnLst>
                                </p:cTn>
                              </p:par>
                              <p:par>
                                <p:cTn id="25" presetID="2" presetClass="entr" presetSubtype="1" decel="10000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0-#ppt_h/2"/>
                                          </p:val>
                                        </p:tav>
                                        <p:tav tm="100000">
                                          <p:val>
                                            <p:strVal val="#ppt_y"/>
                                          </p:val>
                                        </p:tav>
                                      </p:tavLst>
                                    </p:anim>
                                  </p:childTnLst>
                                </p:cTn>
                              </p:par>
                              <p:par>
                                <p:cTn id="29" presetID="31" presetClass="entr" presetSubtype="0" fill="hold" grpId="0" nodeType="withEffect">
                                  <p:stCondLst>
                                    <p:cond delay="1000"/>
                                  </p:stCondLst>
                                  <p:childTnLst>
                                    <p:set>
                                      <p:cBhvr>
                                        <p:cTn id="30" dur="1" fill="hold">
                                          <p:stCondLst>
                                            <p:cond delay="0"/>
                                          </p:stCondLst>
                                        </p:cTn>
                                        <p:tgtEl>
                                          <p:spTgt spid="43"/>
                                        </p:tgtEl>
                                        <p:attrNameLst>
                                          <p:attrName>style.visibility</p:attrName>
                                        </p:attrNameLst>
                                      </p:cBhvr>
                                      <p:to>
                                        <p:strVal val="visible"/>
                                      </p:to>
                                    </p:set>
                                    <p:anim calcmode="lin" valueType="num">
                                      <p:cBhvr>
                                        <p:cTn id="31" dur="750" fill="hold"/>
                                        <p:tgtEl>
                                          <p:spTgt spid="43"/>
                                        </p:tgtEl>
                                        <p:attrNameLst>
                                          <p:attrName>ppt_w</p:attrName>
                                        </p:attrNameLst>
                                      </p:cBhvr>
                                      <p:tavLst>
                                        <p:tav tm="0">
                                          <p:val>
                                            <p:fltVal val="0"/>
                                          </p:val>
                                        </p:tav>
                                        <p:tav tm="100000">
                                          <p:val>
                                            <p:strVal val="#ppt_w"/>
                                          </p:val>
                                        </p:tav>
                                      </p:tavLst>
                                    </p:anim>
                                    <p:anim calcmode="lin" valueType="num">
                                      <p:cBhvr>
                                        <p:cTn id="32" dur="750" fill="hold"/>
                                        <p:tgtEl>
                                          <p:spTgt spid="43"/>
                                        </p:tgtEl>
                                        <p:attrNameLst>
                                          <p:attrName>ppt_h</p:attrName>
                                        </p:attrNameLst>
                                      </p:cBhvr>
                                      <p:tavLst>
                                        <p:tav tm="0">
                                          <p:val>
                                            <p:fltVal val="0"/>
                                          </p:val>
                                        </p:tav>
                                        <p:tav tm="100000">
                                          <p:val>
                                            <p:strVal val="#ppt_h"/>
                                          </p:val>
                                        </p:tav>
                                      </p:tavLst>
                                    </p:anim>
                                    <p:anim calcmode="lin" valueType="num">
                                      <p:cBhvr>
                                        <p:cTn id="33" dur="750" fill="hold"/>
                                        <p:tgtEl>
                                          <p:spTgt spid="43"/>
                                        </p:tgtEl>
                                        <p:attrNameLst>
                                          <p:attrName>style.rotation</p:attrName>
                                        </p:attrNameLst>
                                      </p:cBhvr>
                                      <p:tavLst>
                                        <p:tav tm="0">
                                          <p:val>
                                            <p:fltVal val="90"/>
                                          </p:val>
                                        </p:tav>
                                        <p:tav tm="100000">
                                          <p:val>
                                            <p:fltVal val="0"/>
                                          </p:val>
                                        </p:tav>
                                      </p:tavLst>
                                    </p:anim>
                                    <p:animEffect transition="in" filter="fade">
                                      <p:cBhvr>
                                        <p:cTn id="34" dur="750"/>
                                        <p:tgtEl>
                                          <p:spTgt spid="43"/>
                                        </p:tgtEl>
                                      </p:cBhvr>
                                    </p:animEffect>
                                  </p:childTnLst>
                                </p:cTn>
                              </p:par>
                              <p:par>
                                <p:cTn id="35" presetID="2" presetClass="entr" presetSubtype="1" decel="100000" fill="hold" grpId="0" nodeType="withEffect">
                                  <p:stCondLst>
                                    <p:cond delay="7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ppt_x"/>
                                          </p:val>
                                        </p:tav>
                                        <p:tav tm="100000">
                                          <p:val>
                                            <p:strVal val="#ppt_x"/>
                                          </p:val>
                                        </p:tav>
                                      </p:tavLst>
                                    </p:anim>
                                    <p:anim calcmode="lin" valueType="num">
                                      <p:cBhvr additive="base">
                                        <p:cTn id="38" dur="750" fill="hold"/>
                                        <p:tgtEl>
                                          <p:spTgt spid="17"/>
                                        </p:tgtEl>
                                        <p:attrNameLst>
                                          <p:attrName>ppt_y</p:attrName>
                                        </p:attrNameLst>
                                      </p:cBhvr>
                                      <p:tavLst>
                                        <p:tav tm="0">
                                          <p:val>
                                            <p:strVal val="0-#ppt_h/2"/>
                                          </p:val>
                                        </p:tav>
                                        <p:tav tm="100000">
                                          <p:val>
                                            <p:strVal val="#ppt_y"/>
                                          </p:val>
                                        </p:tav>
                                      </p:tavLst>
                                    </p:anim>
                                  </p:childTnLst>
                                </p:cTn>
                              </p:par>
                              <p:par>
                                <p:cTn id="39" presetID="31" presetClass="entr" presetSubtype="0" fill="hold" grpId="0" nodeType="withEffect">
                                  <p:stCondLst>
                                    <p:cond delay="1250"/>
                                  </p:stCondLst>
                                  <p:childTnLst>
                                    <p:set>
                                      <p:cBhvr>
                                        <p:cTn id="40" dur="1" fill="hold">
                                          <p:stCondLst>
                                            <p:cond delay="0"/>
                                          </p:stCondLst>
                                        </p:cTn>
                                        <p:tgtEl>
                                          <p:spTgt spid="44"/>
                                        </p:tgtEl>
                                        <p:attrNameLst>
                                          <p:attrName>style.visibility</p:attrName>
                                        </p:attrNameLst>
                                      </p:cBhvr>
                                      <p:to>
                                        <p:strVal val="visible"/>
                                      </p:to>
                                    </p:set>
                                    <p:anim calcmode="lin" valueType="num">
                                      <p:cBhvr>
                                        <p:cTn id="41" dur="750" fill="hold"/>
                                        <p:tgtEl>
                                          <p:spTgt spid="44"/>
                                        </p:tgtEl>
                                        <p:attrNameLst>
                                          <p:attrName>ppt_w</p:attrName>
                                        </p:attrNameLst>
                                      </p:cBhvr>
                                      <p:tavLst>
                                        <p:tav tm="0">
                                          <p:val>
                                            <p:fltVal val="0"/>
                                          </p:val>
                                        </p:tav>
                                        <p:tav tm="100000">
                                          <p:val>
                                            <p:strVal val="#ppt_w"/>
                                          </p:val>
                                        </p:tav>
                                      </p:tavLst>
                                    </p:anim>
                                    <p:anim calcmode="lin" valueType="num">
                                      <p:cBhvr>
                                        <p:cTn id="42" dur="750" fill="hold"/>
                                        <p:tgtEl>
                                          <p:spTgt spid="44"/>
                                        </p:tgtEl>
                                        <p:attrNameLst>
                                          <p:attrName>ppt_h</p:attrName>
                                        </p:attrNameLst>
                                      </p:cBhvr>
                                      <p:tavLst>
                                        <p:tav tm="0">
                                          <p:val>
                                            <p:fltVal val="0"/>
                                          </p:val>
                                        </p:tav>
                                        <p:tav tm="100000">
                                          <p:val>
                                            <p:strVal val="#ppt_h"/>
                                          </p:val>
                                        </p:tav>
                                      </p:tavLst>
                                    </p:anim>
                                    <p:anim calcmode="lin" valueType="num">
                                      <p:cBhvr>
                                        <p:cTn id="43" dur="750" fill="hold"/>
                                        <p:tgtEl>
                                          <p:spTgt spid="44"/>
                                        </p:tgtEl>
                                        <p:attrNameLst>
                                          <p:attrName>style.rotation</p:attrName>
                                        </p:attrNameLst>
                                      </p:cBhvr>
                                      <p:tavLst>
                                        <p:tav tm="0">
                                          <p:val>
                                            <p:fltVal val="90"/>
                                          </p:val>
                                        </p:tav>
                                        <p:tav tm="100000">
                                          <p:val>
                                            <p:fltVal val="0"/>
                                          </p:val>
                                        </p:tav>
                                      </p:tavLst>
                                    </p:anim>
                                    <p:animEffect transition="in" filter="fade">
                                      <p:cBhvr>
                                        <p:cTn id="44" dur="750"/>
                                        <p:tgtEl>
                                          <p:spTgt spid="44"/>
                                        </p:tgtEl>
                                      </p:cBhvr>
                                    </p:animEffect>
                                  </p:childTnLst>
                                </p:cTn>
                              </p:par>
                              <p:par>
                                <p:cTn id="45" presetID="2" presetClass="entr" presetSubtype="4" decel="100000"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ppt_x"/>
                                          </p:val>
                                        </p:tav>
                                        <p:tav tm="100000">
                                          <p:val>
                                            <p:strVal val="#ppt_x"/>
                                          </p:val>
                                        </p:tav>
                                      </p:tavLst>
                                    </p:anim>
                                    <p:anim calcmode="lin" valueType="num">
                                      <p:cBhvr additive="base">
                                        <p:cTn id="48" dur="750" fill="hold"/>
                                        <p:tgtEl>
                                          <p:spTgt spid="21"/>
                                        </p:tgtEl>
                                        <p:attrNameLst>
                                          <p:attrName>ppt_y</p:attrName>
                                        </p:attrNameLst>
                                      </p:cBhvr>
                                      <p:tavLst>
                                        <p:tav tm="0">
                                          <p:val>
                                            <p:strVal val="1+#ppt_h/2"/>
                                          </p:val>
                                        </p:tav>
                                        <p:tav tm="100000">
                                          <p:val>
                                            <p:strVal val="#ppt_y"/>
                                          </p:val>
                                        </p:tav>
                                      </p:tavLst>
                                    </p:anim>
                                  </p:childTnLst>
                                </p:cTn>
                              </p:par>
                              <p:par>
                                <p:cTn id="49" presetID="31" presetClass="entr" presetSubtype="0"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750" fill="hold"/>
                                        <p:tgtEl>
                                          <p:spTgt spid="46"/>
                                        </p:tgtEl>
                                        <p:attrNameLst>
                                          <p:attrName>ppt_w</p:attrName>
                                        </p:attrNameLst>
                                      </p:cBhvr>
                                      <p:tavLst>
                                        <p:tav tm="0">
                                          <p:val>
                                            <p:fltVal val="0"/>
                                          </p:val>
                                        </p:tav>
                                        <p:tav tm="100000">
                                          <p:val>
                                            <p:strVal val="#ppt_w"/>
                                          </p:val>
                                        </p:tav>
                                      </p:tavLst>
                                    </p:anim>
                                    <p:anim calcmode="lin" valueType="num">
                                      <p:cBhvr>
                                        <p:cTn id="52" dur="750" fill="hold"/>
                                        <p:tgtEl>
                                          <p:spTgt spid="46"/>
                                        </p:tgtEl>
                                        <p:attrNameLst>
                                          <p:attrName>ppt_h</p:attrName>
                                        </p:attrNameLst>
                                      </p:cBhvr>
                                      <p:tavLst>
                                        <p:tav tm="0">
                                          <p:val>
                                            <p:fltVal val="0"/>
                                          </p:val>
                                        </p:tav>
                                        <p:tav tm="100000">
                                          <p:val>
                                            <p:strVal val="#ppt_h"/>
                                          </p:val>
                                        </p:tav>
                                      </p:tavLst>
                                    </p:anim>
                                    <p:anim calcmode="lin" valueType="num">
                                      <p:cBhvr>
                                        <p:cTn id="53" dur="750" fill="hold"/>
                                        <p:tgtEl>
                                          <p:spTgt spid="46"/>
                                        </p:tgtEl>
                                        <p:attrNameLst>
                                          <p:attrName>style.rotation</p:attrName>
                                        </p:attrNameLst>
                                      </p:cBhvr>
                                      <p:tavLst>
                                        <p:tav tm="0">
                                          <p:val>
                                            <p:fltVal val="90"/>
                                          </p:val>
                                        </p:tav>
                                        <p:tav tm="100000">
                                          <p:val>
                                            <p:fltVal val="0"/>
                                          </p:val>
                                        </p:tav>
                                      </p:tavLst>
                                    </p:anim>
                                    <p:animEffect transition="in" filter="fade">
                                      <p:cBhvr>
                                        <p:cTn id="54" dur="750"/>
                                        <p:tgtEl>
                                          <p:spTgt spid="46"/>
                                        </p:tgtEl>
                                      </p:cBhvr>
                                    </p:animEffect>
                                  </p:childTnLst>
                                </p:cTn>
                              </p:par>
                              <p:par>
                                <p:cTn id="55" presetID="2" presetClass="entr" presetSubtype="4" decel="100000" fill="hold" grpId="0" nodeType="withEffect">
                                  <p:stCondLst>
                                    <p:cond delay="125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1750"/>
                                  </p:stCondLst>
                                  <p:childTnLst>
                                    <p:set>
                                      <p:cBhvr>
                                        <p:cTn id="60" dur="1" fill="hold">
                                          <p:stCondLst>
                                            <p:cond delay="0"/>
                                          </p:stCondLst>
                                        </p:cTn>
                                        <p:tgtEl>
                                          <p:spTgt spid="45"/>
                                        </p:tgtEl>
                                        <p:attrNameLst>
                                          <p:attrName>style.visibility</p:attrName>
                                        </p:attrNameLst>
                                      </p:cBhvr>
                                      <p:to>
                                        <p:strVal val="visible"/>
                                      </p:to>
                                    </p:set>
                                    <p:anim calcmode="lin" valueType="num">
                                      <p:cBhvr>
                                        <p:cTn id="61" dur="750" fill="hold"/>
                                        <p:tgtEl>
                                          <p:spTgt spid="45"/>
                                        </p:tgtEl>
                                        <p:attrNameLst>
                                          <p:attrName>ppt_w</p:attrName>
                                        </p:attrNameLst>
                                      </p:cBhvr>
                                      <p:tavLst>
                                        <p:tav tm="0">
                                          <p:val>
                                            <p:fltVal val="0"/>
                                          </p:val>
                                        </p:tav>
                                        <p:tav tm="100000">
                                          <p:val>
                                            <p:strVal val="#ppt_w"/>
                                          </p:val>
                                        </p:tav>
                                      </p:tavLst>
                                    </p:anim>
                                    <p:anim calcmode="lin" valueType="num">
                                      <p:cBhvr>
                                        <p:cTn id="62" dur="750" fill="hold"/>
                                        <p:tgtEl>
                                          <p:spTgt spid="45"/>
                                        </p:tgtEl>
                                        <p:attrNameLst>
                                          <p:attrName>ppt_h</p:attrName>
                                        </p:attrNameLst>
                                      </p:cBhvr>
                                      <p:tavLst>
                                        <p:tav tm="0">
                                          <p:val>
                                            <p:fltVal val="0"/>
                                          </p:val>
                                        </p:tav>
                                        <p:tav tm="100000">
                                          <p:val>
                                            <p:strVal val="#ppt_h"/>
                                          </p:val>
                                        </p:tav>
                                      </p:tavLst>
                                    </p:anim>
                                    <p:anim calcmode="lin" valueType="num">
                                      <p:cBhvr>
                                        <p:cTn id="63" dur="750" fill="hold"/>
                                        <p:tgtEl>
                                          <p:spTgt spid="45"/>
                                        </p:tgtEl>
                                        <p:attrNameLst>
                                          <p:attrName>style.rotation</p:attrName>
                                        </p:attrNameLst>
                                      </p:cBhvr>
                                      <p:tavLst>
                                        <p:tav tm="0">
                                          <p:val>
                                            <p:fltVal val="90"/>
                                          </p:val>
                                        </p:tav>
                                        <p:tav tm="100000">
                                          <p:val>
                                            <p:fltVal val="0"/>
                                          </p:val>
                                        </p:tav>
                                      </p:tavLst>
                                    </p:anim>
                                    <p:animEffect transition="in" filter="fade">
                                      <p:cBhvr>
                                        <p:cTn id="64" dur="750"/>
                                        <p:tgtEl>
                                          <p:spTgt spid="45"/>
                                        </p:tgtEl>
                                      </p:cBhvr>
                                    </p:animEffect>
                                  </p:childTnLst>
                                </p:cTn>
                              </p:par>
                              <p:par>
                                <p:cTn id="65" presetID="2" presetClass="entr" presetSubtype="4" decel="100000" fill="hold" grpId="0" nodeType="withEffect">
                                  <p:stCondLst>
                                    <p:cond delay="150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750" fill="hold"/>
                                        <p:tgtEl>
                                          <p:spTgt spid="29"/>
                                        </p:tgtEl>
                                        <p:attrNameLst>
                                          <p:attrName>ppt_x</p:attrName>
                                        </p:attrNameLst>
                                      </p:cBhvr>
                                      <p:tavLst>
                                        <p:tav tm="0">
                                          <p:val>
                                            <p:strVal val="#ppt_x"/>
                                          </p:val>
                                        </p:tav>
                                        <p:tav tm="100000">
                                          <p:val>
                                            <p:strVal val="#ppt_x"/>
                                          </p:val>
                                        </p:tav>
                                      </p:tavLst>
                                    </p:anim>
                                    <p:anim calcmode="lin" valueType="num">
                                      <p:cBhvr additive="base">
                                        <p:cTn id="68" dur="750" fill="hold"/>
                                        <p:tgtEl>
                                          <p:spTgt spid="29"/>
                                        </p:tgtEl>
                                        <p:attrNameLst>
                                          <p:attrName>ppt_y</p:attrName>
                                        </p:attrNameLst>
                                      </p:cBhvr>
                                      <p:tavLst>
                                        <p:tav tm="0">
                                          <p:val>
                                            <p:strVal val="1+#ppt_h/2"/>
                                          </p:val>
                                        </p:tav>
                                        <p:tav tm="100000">
                                          <p:val>
                                            <p:strVal val="#ppt_y"/>
                                          </p:val>
                                        </p:tav>
                                      </p:tavLst>
                                    </p:anim>
                                  </p:childTnLst>
                                </p:cTn>
                              </p:par>
                              <p:par>
                                <p:cTn id="69" presetID="31" presetClass="entr" presetSubtype="0" fill="hold" grpId="0" nodeType="withEffect">
                                  <p:stCondLst>
                                    <p:cond delay="2000"/>
                                  </p:stCondLst>
                                  <p:childTnLst>
                                    <p:set>
                                      <p:cBhvr>
                                        <p:cTn id="70" dur="1" fill="hold">
                                          <p:stCondLst>
                                            <p:cond delay="0"/>
                                          </p:stCondLst>
                                        </p:cTn>
                                        <p:tgtEl>
                                          <p:spTgt spid="47"/>
                                        </p:tgtEl>
                                        <p:attrNameLst>
                                          <p:attrName>style.visibility</p:attrName>
                                        </p:attrNameLst>
                                      </p:cBhvr>
                                      <p:to>
                                        <p:strVal val="visible"/>
                                      </p:to>
                                    </p:set>
                                    <p:anim calcmode="lin" valueType="num">
                                      <p:cBhvr>
                                        <p:cTn id="71" dur="750" fill="hold"/>
                                        <p:tgtEl>
                                          <p:spTgt spid="47"/>
                                        </p:tgtEl>
                                        <p:attrNameLst>
                                          <p:attrName>ppt_w</p:attrName>
                                        </p:attrNameLst>
                                      </p:cBhvr>
                                      <p:tavLst>
                                        <p:tav tm="0">
                                          <p:val>
                                            <p:fltVal val="0"/>
                                          </p:val>
                                        </p:tav>
                                        <p:tav tm="100000">
                                          <p:val>
                                            <p:strVal val="#ppt_w"/>
                                          </p:val>
                                        </p:tav>
                                      </p:tavLst>
                                    </p:anim>
                                    <p:anim calcmode="lin" valueType="num">
                                      <p:cBhvr>
                                        <p:cTn id="72" dur="750" fill="hold"/>
                                        <p:tgtEl>
                                          <p:spTgt spid="47"/>
                                        </p:tgtEl>
                                        <p:attrNameLst>
                                          <p:attrName>ppt_h</p:attrName>
                                        </p:attrNameLst>
                                      </p:cBhvr>
                                      <p:tavLst>
                                        <p:tav tm="0">
                                          <p:val>
                                            <p:fltVal val="0"/>
                                          </p:val>
                                        </p:tav>
                                        <p:tav tm="100000">
                                          <p:val>
                                            <p:strVal val="#ppt_h"/>
                                          </p:val>
                                        </p:tav>
                                      </p:tavLst>
                                    </p:anim>
                                    <p:anim calcmode="lin" valueType="num">
                                      <p:cBhvr>
                                        <p:cTn id="73" dur="750" fill="hold"/>
                                        <p:tgtEl>
                                          <p:spTgt spid="47"/>
                                        </p:tgtEl>
                                        <p:attrNameLst>
                                          <p:attrName>style.rotation</p:attrName>
                                        </p:attrNameLst>
                                      </p:cBhvr>
                                      <p:tavLst>
                                        <p:tav tm="0">
                                          <p:val>
                                            <p:fltVal val="90"/>
                                          </p:val>
                                        </p:tav>
                                        <p:tav tm="100000">
                                          <p:val>
                                            <p:fltVal val="0"/>
                                          </p:val>
                                        </p:tav>
                                      </p:tavLst>
                                    </p:anim>
                                    <p:animEffect transition="in" filter="fade">
                                      <p:cBhvr>
                                        <p:cTn id="74" dur="750"/>
                                        <p:tgtEl>
                                          <p:spTgt spid="47"/>
                                        </p:tgtEl>
                                      </p:cBhvr>
                                    </p:animEffect>
                                  </p:childTnLst>
                                </p:cTn>
                              </p:par>
                              <p:par>
                                <p:cTn id="75" presetID="2" presetClass="entr" presetSubtype="4" decel="100000" fill="hold" grpId="0" nodeType="withEffect">
                                  <p:stCondLst>
                                    <p:cond delay="175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750" fill="hold"/>
                                        <p:tgtEl>
                                          <p:spTgt spid="33"/>
                                        </p:tgtEl>
                                        <p:attrNameLst>
                                          <p:attrName>ppt_x</p:attrName>
                                        </p:attrNameLst>
                                      </p:cBhvr>
                                      <p:tavLst>
                                        <p:tav tm="0">
                                          <p:val>
                                            <p:strVal val="#ppt_x"/>
                                          </p:val>
                                        </p:tav>
                                        <p:tav tm="100000">
                                          <p:val>
                                            <p:strVal val="#ppt_x"/>
                                          </p:val>
                                        </p:tav>
                                      </p:tavLst>
                                    </p:anim>
                                    <p:anim calcmode="lin" valueType="num">
                                      <p:cBhvr additive="base">
                                        <p:cTn id="78" dur="750" fill="hold"/>
                                        <p:tgtEl>
                                          <p:spTgt spid="33"/>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2250"/>
                                  </p:stCondLst>
                                  <p:childTnLst>
                                    <p:set>
                                      <p:cBhvr>
                                        <p:cTn id="80" dur="1" fill="hold">
                                          <p:stCondLst>
                                            <p:cond delay="0"/>
                                          </p:stCondLst>
                                        </p:cTn>
                                        <p:tgtEl>
                                          <p:spTgt spid="48"/>
                                        </p:tgtEl>
                                        <p:attrNameLst>
                                          <p:attrName>style.visibility</p:attrName>
                                        </p:attrNameLst>
                                      </p:cBhvr>
                                      <p:to>
                                        <p:strVal val="visible"/>
                                      </p:to>
                                    </p:set>
                                    <p:anim calcmode="lin" valueType="num">
                                      <p:cBhvr>
                                        <p:cTn id="81" dur="750" fill="hold"/>
                                        <p:tgtEl>
                                          <p:spTgt spid="48"/>
                                        </p:tgtEl>
                                        <p:attrNameLst>
                                          <p:attrName>ppt_w</p:attrName>
                                        </p:attrNameLst>
                                      </p:cBhvr>
                                      <p:tavLst>
                                        <p:tav tm="0">
                                          <p:val>
                                            <p:fltVal val="0"/>
                                          </p:val>
                                        </p:tav>
                                        <p:tav tm="100000">
                                          <p:val>
                                            <p:strVal val="#ppt_w"/>
                                          </p:val>
                                        </p:tav>
                                      </p:tavLst>
                                    </p:anim>
                                    <p:anim calcmode="lin" valueType="num">
                                      <p:cBhvr>
                                        <p:cTn id="82" dur="750" fill="hold"/>
                                        <p:tgtEl>
                                          <p:spTgt spid="48"/>
                                        </p:tgtEl>
                                        <p:attrNameLst>
                                          <p:attrName>ppt_h</p:attrName>
                                        </p:attrNameLst>
                                      </p:cBhvr>
                                      <p:tavLst>
                                        <p:tav tm="0">
                                          <p:val>
                                            <p:fltVal val="0"/>
                                          </p:val>
                                        </p:tav>
                                        <p:tav tm="100000">
                                          <p:val>
                                            <p:strVal val="#ppt_h"/>
                                          </p:val>
                                        </p:tav>
                                      </p:tavLst>
                                    </p:anim>
                                    <p:anim calcmode="lin" valueType="num">
                                      <p:cBhvr>
                                        <p:cTn id="83" dur="750" fill="hold"/>
                                        <p:tgtEl>
                                          <p:spTgt spid="48"/>
                                        </p:tgtEl>
                                        <p:attrNameLst>
                                          <p:attrName>style.rotation</p:attrName>
                                        </p:attrNameLst>
                                      </p:cBhvr>
                                      <p:tavLst>
                                        <p:tav tm="0">
                                          <p:val>
                                            <p:fltVal val="90"/>
                                          </p:val>
                                        </p:tav>
                                        <p:tav tm="100000">
                                          <p:val>
                                            <p:fltVal val="0"/>
                                          </p:val>
                                        </p:tav>
                                      </p:tavLst>
                                    </p:anim>
                                    <p:animEffect transition="in" filter="fade">
                                      <p:cBhvr>
                                        <p:cTn id="84"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9" grpId="0" animBg="1"/>
      <p:bldP spid="42" grpId="0" animBg="1"/>
      <p:bldP spid="13" grpId="0" animBg="1"/>
      <p:bldP spid="43" grpId="0" animBg="1"/>
      <p:bldP spid="17" grpId="0" animBg="1"/>
      <p:bldP spid="44" grpId="0" animBg="1"/>
      <p:bldP spid="21" grpId="0" animBg="1"/>
      <p:bldP spid="45" grpId="0" animBg="1"/>
      <p:bldP spid="25" grpId="0" animBg="1"/>
      <p:bldP spid="46" grpId="0" animBg="1"/>
      <p:bldP spid="29" grpId="0" animBg="1"/>
      <p:bldP spid="47" grpId="0" animBg="1"/>
      <p:bldP spid="33" grpId="0" animBg="1"/>
      <p:bldP spid="48" grpId="0" animBg="1"/>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CBF56E1-5B1B-4800-BDA0-8A113A9EF0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C5858C5F-0AC8-46C7-ACD7-F018ECB4391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58B17340-9C53-481C-AD3E-09F63BE4858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9" name="Freeform 13">
            <a:extLst>
              <a:ext uri="{FF2B5EF4-FFF2-40B4-BE49-F238E27FC236}">
                <a16:creationId xmlns:a16="http://schemas.microsoft.com/office/drawing/2014/main" id="{A77FB9AB-17BD-40DD-A107-F9E4187B3E72}"/>
              </a:ext>
            </a:extLst>
          </p:cNvPr>
          <p:cNvSpPr>
            <a:spLocks/>
          </p:cNvSpPr>
          <p:nvPr userDrawn="1"/>
        </p:nvSpPr>
        <p:spPr bwMode="auto">
          <a:xfrm rot="19442737">
            <a:off x="8627849" y="403953"/>
            <a:ext cx="2411070" cy="242272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38" name="Freeform 13">
            <a:extLst>
              <a:ext uri="{FF2B5EF4-FFF2-40B4-BE49-F238E27FC236}">
                <a16:creationId xmlns:a16="http://schemas.microsoft.com/office/drawing/2014/main" id="{19851E0D-8A40-4598-A0E5-017B23B88FE2}"/>
              </a:ext>
            </a:extLst>
          </p:cNvPr>
          <p:cNvSpPr>
            <a:spLocks/>
          </p:cNvSpPr>
          <p:nvPr userDrawn="1"/>
        </p:nvSpPr>
        <p:spPr bwMode="auto">
          <a:xfrm rot="488949">
            <a:off x="9796645" y="-876819"/>
            <a:ext cx="3216674" cy="32322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16" name="Picture Placeholder 15">
            <a:extLst>
              <a:ext uri="{FF2B5EF4-FFF2-40B4-BE49-F238E27FC236}">
                <a16:creationId xmlns:a16="http://schemas.microsoft.com/office/drawing/2014/main" id="{94F058A1-0AD4-431B-94A9-8F75BECB5DD2}"/>
              </a:ext>
            </a:extLst>
          </p:cNvPr>
          <p:cNvSpPr>
            <a:spLocks noGrp="1"/>
          </p:cNvSpPr>
          <p:nvPr>
            <p:ph type="pic" sz="quarter" idx="19"/>
          </p:nvPr>
        </p:nvSpPr>
        <p:spPr>
          <a:xfrm>
            <a:off x="5362576" y="739293"/>
            <a:ext cx="6829425" cy="5128844"/>
          </a:xfrm>
          <a:custGeom>
            <a:avLst/>
            <a:gdLst>
              <a:gd name="connsiteX0" fmla="*/ 3726472 w 6829425"/>
              <a:gd name="connsiteY0" fmla="*/ 4542460 h 5128844"/>
              <a:gd name="connsiteX1" fmla="*/ 4019665 w 6829425"/>
              <a:gd name="connsiteY1" fmla="*/ 4835652 h 5128844"/>
              <a:gd name="connsiteX2" fmla="*/ 3726472 w 6829425"/>
              <a:gd name="connsiteY2" fmla="*/ 5128844 h 5128844"/>
              <a:gd name="connsiteX3" fmla="*/ 3433280 w 6829425"/>
              <a:gd name="connsiteY3" fmla="*/ 4835652 h 5128844"/>
              <a:gd name="connsiteX4" fmla="*/ 3726472 w 6829425"/>
              <a:gd name="connsiteY4" fmla="*/ 4542460 h 5128844"/>
              <a:gd name="connsiteX5" fmla="*/ 3218828 w 6829425"/>
              <a:gd name="connsiteY5" fmla="*/ 4488421 h 5128844"/>
              <a:gd name="connsiteX6" fmla="*/ 3354986 w 6829425"/>
              <a:gd name="connsiteY6" fmla="*/ 4624579 h 5128844"/>
              <a:gd name="connsiteX7" fmla="*/ 3218828 w 6829425"/>
              <a:gd name="connsiteY7" fmla="*/ 4760737 h 5128844"/>
              <a:gd name="connsiteX8" fmla="*/ 3082670 w 6829425"/>
              <a:gd name="connsiteY8" fmla="*/ 4624579 h 5128844"/>
              <a:gd name="connsiteX9" fmla="*/ 3218828 w 6829425"/>
              <a:gd name="connsiteY9" fmla="*/ 4488421 h 5128844"/>
              <a:gd name="connsiteX10" fmla="*/ 4936360 w 6829425"/>
              <a:gd name="connsiteY10" fmla="*/ 4343397 h 5128844"/>
              <a:gd name="connsiteX11" fmla="*/ 5166244 w 6829425"/>
              <a:gd name="connsiteY11" fmla="*/ 4573282 h 5128844"/>
              <a:gd name="connsiteX12" fmla="*/ 4936360 w 6829425"/>
              <a:gd name="connsiteY12" fmla="*/ 4803166 h 5128844"/>
              <a:gd name="connsiteX13" fmla="*/ 4706476 w 6829425"/>
              <a:gd name="connsiteY13" fmla="*/ 4573282 h 5128844"/>
              <a:gd name="connsiteX14" fmla="*/ 4936360 w 6829425"/>
              <a:gd name="connsiteY14" fmla="*/ 4343397 h 5128844"/>
              <a:gd name="connsiteX15" fmla="*/ 6700294 w 6829425"/>
              <a:gd name="connsiteY15" fmla="*/ 250564 h 5128844"/>
              <a:gd name="connsiteX16" fmla="*/ 6800102 w 6829425"/>
              <a:gd name="connsiteY16" fmla="*/ 270715 h 5128844"/>
              <a:gd name="connsiteX17" fmla="*/ 6829425 w 6829425"/>
              <a:gd name="connsiteY17" fmla="*/ 286631 h 5128844"/>
              <a:gd name="connsiteX18" fmla="*/ 6829425 w 6829425"/>
              <a:gd name="connsiteY18" fmla="*/ 727330 h 5128844"/>
              <a:gd name="connsiteX19" fmla="*/ 6800102 w 6829425"/>
              <a:gd name="connsiteY19" fmla="*/ 743245 h 5128844"/>
              <a:gd name="connsiteX20" fmla="*/ 6700294 w 6829425"/>
              <a:gd name="connsiteY20" fmla="*/ 763396 h 5128844"/>
              <a:gd name="connsiteX21" fmla="*/ 6443878 w 6829425"/>
              <a:gd name="connsiteY21" fmla="*/ 506980 h 5128844"/>
              <a:gd name="connsiteX22" fmla="*/ 6700294 w 6829425"/>
              <a:gd name="connsiteY22" fmla="*/ 250564 h 5128844"/>
              <a:gd name="connsiteX23" fmla="*/ 3750086 w 6829425"/>
              <a:gd name="connsiteY23" fmla="*/ 229138 h 5128844"/>
              <a:gd name="connsiteX24" fmla="*/ 3988357 w 6829425"/>
              <a:gd name="connsiteY24" fmla="*/ 467409 h 5128844"/>
              <a:gd name="connsiteX25" fmla="*/ 3842832 w 6829425"/>
              <a:gd name="connsiteY25" fmla="*/ 686955 h 5128844"/>
              <a:gd name="connsiteX26" fmla="*/ 3837159 w 6829425"/>
              <a:gd name="connsiteY26" fmla="*/ 688716 h 5128844"/>
              <a:gd name="connsiteX27" fmla="*/ 3842199 w 6829425"/>
              <a:gd name="connsiteY27" fmla="*/ 698004 h 5128844"/>
              <a:gd name="connsiteX28" fmla="*/ 3860696 w 6829425"/>
              <a:gd name="connsiteY28" fmla="*/ 757589 h 5128844"/>
              <a:gd name="connsiteX29" fmla="*/ 3866452 w 6829425"/>
              <a:gd name="connsiteY29" fmla="*/ 814694 h 5128844"/>
              <a:gd name="connsiteX30" fmla="*/ 3876861 w 6829425"/>
              <a:gd name="connsiteY30" fmla="*/ 810593 h 5128844"/>
              <a:gd name="connsiteX31" fmla="*/ 3999845 w 6829425"/>
              <a:gd name="connsiteY31" fmla="*/ 791999 h 5128844"/>
              <a:gd name="connsiteX32" fmla="*/ 4160828 w 6829425"/>
              <a:gd name="connsiteY32" fmla="*/ 824502 h 5128844"/>
              <a:gd name="connsiteX33" fmla="*/ 4229022 w 6829425"/>
              <a:gd name="connsiteY33" fmla="*/ 861516 h 5128844"/>
              <a:gd name="connsiteX34" fmla="*/ 4242910 w 6829425"/>
              <a:gd name="connsiteY34" fmla="*/ 835931 h 5128844"/>
              <a:gd name="connsiteX35" fmla="*/ 4695284 w 6829425"/>
              <a:gd name="connsiteY35" fmla="*/ 595404 h 5128844"/>
              <a:gd name="connsiteX36" fmla="*/ 5197957 w 6829425"/>
              <a:gd name="connsiteY36" fmla="*/ 928600 h 5128844"/>
              <a:gd name="connsiteX37" fmla="*/ 5216322 w 6829425"/>
              <a:gd name="connsiteY37" fmla="*/ 987759 h 5128844"/>
              <a:gd name="connsiteX38" fmla="*/ 5363708 w 6829425"/>
              <a:gd name="connsiteY38" fmla="*/ 895775 h 5128844"/>
              <a:gd name="connsiteX39" fmla="*/ 6123983 w 6829425"/>
              <a:gd name="connsiteY39" fmla="*/ 703266 h 5128844"/>
              <a:gd name="connsiteX40" fmla="*/ 6744832 w 6829425"/>
              <a:gd name="connsiteY40" fmla="*/ 828609 h 5128844"/>
              <a:gd name="connsiteX41" fmla="*/ 6829425 w 6829425"/>
              <a:gd name="connsiteY41" fmla="*/ 869360 h 5128844"/>
              <a:gd name="connsiteX42" fmla="*/ 6829425 w 6829425"/>
              <a:gd name="connsiteY42" fmla="*/ 4518631 h 5128844"/>
              <a:gd name="connsiteX43" fmla="*/ 6744119 w 6829425"/>
              <a:gd name="connsiteY43" fmla="*/ 4545112 h 5128844"/>
              <a:gd name="connsiteX44" fmla="*/ 6645556 w 6829425"/>
              <a:gd name="connsiteY44" fmla="*/ 4555047 h 5128844"/>
              <a:gd name="connsiteX45" fmla="*/ 6455192 w 6829425"/>
              <a:gd name="connsiteY45" fmla="*/ 4516615 h 5128844"/>
              <a:gd name="connsiteX46" fmla="*/ 6390928 w 6829425"/>
              <a:gd name="connsiteY46" fmla="*/ 4481734 h 5128844"/>
              <a:gd name="connsiteX47" fmla="*/ 6378222 w 6829425"/>
              <a:gd name="connsiteY47" fmla="*/ 4544666 h 5128844"/>
              <a:gd name="connsiteX48" fmla="*/ 6216590 w 6829425"/>
              <a:gd name="connsiteY48" fmla="*/ 4651804 h 5128844"/>
              <a:gd name="connsiteX49" fmla="*/ 6041171 w 6829425"/>
              <a:gd name="connsiteY49" fmla="*/ 4476386 h 5128844"/>
              <a:gd name="connsiteX50" fmla="*/ 6216590 w 6829425"/>
              <a:gd name="connsiteY50" fmla="*/ 4300967 h 5128844"/>
              <a:gd name="connsiteX51" fmla="*/ 6219294 w 6829425"/>
              <a:gd name="connsiteY51" fmla="*/ 4301240 h 5128844"/>
              <a:gd name="connsiteX52" fmla="*/ 6194929 w 6829425"/>
              <a:gd name="connsiteY52" fmla="*/ 4256352 h 5128844"/>
              <a:gd name="connsiteX53" fmla="*/ 6168198 w 6829425"/>
              <a:gd name="connsiteY53" fmla="*/ 4170240 h 5128844"/>
              <a:gd name="connsiteX54" fmla="*/ 6119842 w 6829425"/>
              <a:gd name="connsiteY54" fmla="*/ 4155230 h 5128844"/>
              <a:gd name="connsiteX55" fmla="*/ 5991348 w 6829425"/>
              <a:gd name="connsiteY55" fmla="*/ 4068596 h 5128844"/>
              <a:gd name="connsiteX56" fmla="*/ 5989900 w 6829425"/>
              <a:gd name="connsiteY56" fmla="*/ 4066841 h 5128844"/>
              <a:gd name="connsiteX57" fmla="*/ 5989536 w 6829425"/>
              <a:gd name="connsiteY57" fmla="*/ 4068069 h 5128844"/>
              <a:gd name="connsiteX58" fmla="*/ 5528400 w 6829425"/>
              <a:gd name="connsiteY58" fmla="*/ 4381886 h 5128844"/>
              <a:gd name="connsiteX59" fmla="*/ 5117520 w 6829425"/>
              <a:gd name="connsiteY59" fmla="*/ 4163422 h 5128844"/>
              <a:gd name="connsiteX60" fmla="*/ 5084312 w 6829425"/>
              <a:gd name="connsiteY60" fmla="*/ 4102242 h 5128844"/>
              <a:gd name="connsiteX61" fmla="*/ 5072291 w 6829425"/>
              <a:gd name="connsiteY61" fmla="*/ 4114553 h 5128844"/>
              <a:gd name="connsiteX62" fmla="*/ 3999845 w 6829425"/>
              <a:gd name="connsiteY62" fmla="*/ 4528906 h 5128844"/>
              <a:gd name="connsiteX63" fmla="*/ 3239570 w 6829425"/>
              <a:gd name="connsiteY63" fmla="*/ 4336398 h 5128844"/>
              <a:gd name="connsiteX64" fmla="*/ 3139499 w 6829425"/>
              <a:gd name="connsiteY64" fmla="*/ 4275602 h 5128844"/>
              <a:gd name="connsiteX65" fmla="*/ 3053110 w 6829425"/>
              <a:gd name="connsiteY65" fmla="*/ 4380308 h 5128844"/>
              <a:gd name="connsiteX66" fmla="*/ 2486051 w 6829425"/>
              <a:gd name="connsiteY66" fmla="*/ 4615191 h 5128844"/>
              <a:gd name="connsiteX67" fmla="*/ 1747128 w 6829425"/>
              <a:gd name="connsiteY67" fmla="*/ 4125400 h 5128844"/>
              <a:gd name="connsiteX68" fmla="*/ 1729554 w 6829425"/>
              <a:gd name="connsiteY68" fmla="*/ 4068784 h 5128844"/>
              <a:gd name="connsiteX69" fmla="*/ 1669318 w 6829425"/>
              <a:gd name="connsiteY69" fmla="*/ 4113828 h 5128844"/>
              <a:gd name="connsiteX70" fmla="*/ 1640962 w 6829425"/>
              <a:gd name="connsiteY70" fmla="*/ 4130126 h 5128844"/>
              <a:gd name="connsiteX71" fmla="*/ 1641420 w 6829425"/>
              <a:gd name="connsiteY71" fmla="*/ 4134667 h 5128844"/>
              <a:gd name="connsiteX72" fmla="*/ 1610722 w 6829425"/>
              <a:gd name="connsiteY72" fmla="*/ 4286720 h 5128844"/>
              <a:gd name="connsiteX73" fmla="*/ 1577471 w 6829425"/>
              <a:gd name="connsiteY73" fmla="*/ 4347980 h 5128844"/>
              <a:gd name="connsiteX74" fmla="*/ 1583186 w 6829425"/>
              <a:gd name="connsiteY74" fmla="*/ 4354908 h 5128844"/>
              <a:gd name="connsiteX75" fmla="*/ 1634907 w 6829425"/>
              <a:gd name="connsiteY75" fmla="*/ 4524230 h 5128844"/>
              <a:gd name="connsiteX76" fmla="*/ 1332064 w 6829425"/>
              <a:gd name="connsiteY76" fmla="*/ 4827073 h 5128844"/>
              <a:gd name="connsiteX77" fmla="*/ 1029221 w 6829425"/>
              <a:gd name="connsiteY77" fmla="*/ 4524230 h 5128844"/>
              <a:gd name="connsiteX78" fmla="*/ 1035374 w 6829425"/>
              <a:gd name="connsiteY78" fmla="*/ 4463197 h 5128844"/>
              <a:gd name="connsiteX79" fmla="*/ 1036134 w 6829425"/>
              <a:gd name="connsiteY79" fmla="*/ 4460746 h 5128844"/>
              <a:gd name="connsiteX80" fmla="*/ 1032379 w 6829425"/>
              <a:gd name="connsiteY80" fmla="*/ 4458587 h 5128844"/>
              <a:gd name="connsiteX81" fmla="*/ 890850 w 6829425"/>
              <a:gd name="connsiteY81" fmla="*/ 4286720 h 5128844"/>
              <a:gd name="connsiteX82" fmla="*/ 888796 w 6829425"/>
              <a:gd name="connsiteY82" fmla="*/ 4280104 h 5128844"/>
              <a:gd name="connsiteX83" fmla="*/ 854906 w 6829425"/>
              <a:gd name="connsiteY83" fmla="*/ 4274932 h 5128844"/>
              <a:gd name="connsiteX84" fmla="*/ 0 w 6829425"/>
              <a:gd name="connsiteY84" fmla="*/ 3225997 h 5128844"/>
              <a:gd name="connsiteX85" fmla="*/ 472056 w 6829425"/>
              <a:gd name="connsiteY85" fmla="*/ 2338167 h 5128844"/>
              <a:gd name="connsiteX86" fmla="*/ 513004 w 6829425"/>
              <a:gd name="connsiteY86" fmla="*/ 2313290 h 5128844"/>
              <a:gd name="connsiteX87" fmla="*/ 440228 w 6829425"/>
              <a:gd name="connsiteY87" fmla="*/ 2225084 h 5128844"/>
              <a:gd name="connsiteX88" fmla="*/ 288130 w 6829425"/>
              <a:gd name="connsiteY88" fmla="*/ 1727148 h 5128844"/>
              <a:gd name="connsiteX89" fmla="*/ 680782 w 6829425"/>
              <a:gd name="connsiteY89" fmla="*/ 988660 h 5128844"/>
              <a:gd name="connsiteX90" fmla="*/ 686692 w 6829425"/>
              <a:gd name="connsiteY90" fmla="*/ 985069 h 5128844"/>
              <a:gd name="connsiteX91" fmla="*/ 641768 w 6829425"/>
              <a:gd name="connsiteY91" fmla="*/ 948003 h 5128844"/>
              <a:gd name="connsiteX92" fmla="*/ 534885 w 6829425"/>
              <a:gd name="connsiteY92" fmla="*/ 689965 h 5128844"/>
              <a:gd name="connsiteX93" fmla="*/ 899806 w 6829425"/>
              <a:gd name="connsiteY93" fmla="*/ 325044 h 5128844"/>
              <a:gd name="connsiteX94" fmla="*/ 1264727 w 6829425"/>
              <a:gd name="connsiteY94" fmla="*/ 689965 h 5128844"/>
              <a:gd name="connsiteX95" fmla="*/ 1236049 w 6829425"/>
              <a:gd name="connsiteY95" fmla="*/ 832009 h 5128844"/>
              <a:gd name="connsiteX96" fmla="*/ 1231762 w 6829425"/>
              <a:gd name="connsiteY96" fmla="*/ 839907 h 5128844"/>
              <a:gd name="connsiteX97" fmla="*/ 1292146 w 6829425"/>
              <a:gd name="connsiteY97" fmla="*/ 843716 h 5128844"/>
              <a:gd name="connsiteX98" fmla="*/ 1603225 w 6829425"/>
              <a:gd name="connsiteY98" fmla="*/ 944050 h 5128844"/>
              <a:gd name="connsiteX99" fmla="*/ 1625912 w 6829425"/>
              <a:gd name="connsiteY99" fmla="*/ 957832 h 5128844"/>
              <a:gd name="connsiteX100" fmla="*/ 1633161 w 6829425"/>
              <a:gd name="connsiteY100" fmla="*/ 921926 h 5128844"/>
              <a:gd name="connsiteX101" fmla="*/ 1821290 w 6829425"/>
              <a:gd name="connsiteY101" fmla="*/ 797226 h 5128844"/>
              <a:gd name="connsiteX102" fmla="*/ 2025464 w 6829425"/>
              <a:gd name="connsiteY102" fmla="*/ 1001400 h 5128844"/>
              <a:gd name="connsiteX103" fmla="*/ 1900764 w 6829425"/>
              <a:gd name="connsiteY103" fmla="*/ 1189528 h 5128844"/>
              <a:gd name="connsiteX104" fmla="*/ 1887789 w 6829425"/>
              <a:gd name="connsiteY104" fmla="*/ 1193556 h 5128844"/>
              <a:gd name="connsiteX105" fmla="*/ 1917208 w 6829425"/>
              <a:gd name="connsiteY105" fmla="*/ 1229212 h 5128844"/>
              <a:gd name="connsiteX106" fmla="*/ 1986881 w 6829425"/>
              <a:gd name="connsiteY106" fmla="*/ 1357574 h 5128844"/>
              <a:gd name="connsiteX107" fmla="*/ 2055529 w 6829425"/>
              <a:gd name="connsiteY107" fmla="*/ 1242991 h 5128844"/>
              <a:gd name="connsiteX108" fmla="*/ 2928896 w 6829425"/>
              <a:gd name="connsiteY108" fmla="*/ 792000 h 5128844"/>
              <a:gd name="connsiteX109" fmla="*/ 3098632 w 6829425"/>
              <a:gd name="connsiteY109" fmla="*/ 805376 h 5128844"/>
              <a:gd name="connsiteX110" fmla="*/ 3233923 w 6829425"/>
              <a:gd name="connsiteY110" fmla="*/ 837890 h 5128844"/>
              <a:gd name="connsiteX111" fmla="*/ 3232277 w 6829425"/>
              <a:gd name="connsiteY111" fmla="*/ 821563 h 5128844"/>
              <a:gd name="connsiteX112" fmla="*/ 3485737 w 6829425"/>
              <a:gd name="connsiteY112" fmla="*/ 510578 h 5128844"/>
              <a:gd name="connsiteX113" fmla="*/ 3515861 w 6829425"/>
              <a:gd name="connsiteY113" fmla="*/ 507541 h 5128844"/>
              <a:gd name="connsiteX114" fmla="*/ 3511815 w 6829425"/>
              <a:gd name="connsiteY114" fmla="*/ 467409 h 5128844"/>
              <a:gd name="connsiteX115" fmla="*/ 3750086 w 6829425"/>
              <a:gd name="connsiteY115" fmla="*/ 229138 h 5128844"/>
              <a:gd name="connsiteX116" fmla="*/ 5473699 w 6829425"/>
              <a:gd name="connsiteY116" fmla="*/ 182570 h 5128844"/>
              <a:gd name="connsiteX117" fmla="*/ 5706110 w 6829425"/>
              <a:gd name="connsiteY117" fmla="*/ 414981 h 5128844"/>
              <a:gd name="connsiteX118" fmla="*/ 5473699 w 6829425"/>
              <a:gd name="connsiteY118" fmla="*/ 647392 h 5128844"/>
              <a:gd name="connsiteX119" fmla="*/ 5241288 w 6829425"/>
              <a:gd name="connsiteY119" fmla="*/ 414981 h 5128844"/>
              <a:gd name="connsiteX120" fmla="*/ 5473699 w 6829425"/>
              <a:gd name="connsiteY120" fmla="*/ 182570 h 5128844"/>
              <a:gd name="connsiteX121" fmla="*/ 2272746 w 6829425"/>
              <a:gd name="connsiteY121" fmla="*/ 0 h 5128844"/>
              <a:gd name="connsiteX122" fmla="*/ 2674993 w 6829425"/>
              <a:gd name="connsiteY122" fmla="*/ 402247 h 5128844"/>
              <a:gd name="connsiteX123" fmla="*/ 2272746 w 6829425"/>
              <a:gd name="connsiteY123" fmla="*/ 804495 h 5128844"/>
              <a:gd name="connsiteX124" fmla="*/ 1870499 w 6829425"/>
              <a:gd name="connsiteY124" fmla="*/ 402247 h 5128844"/>
              <a:gd name="connsiteX125" fmla="*/ 2272746 w 6829425"/>
              <a:gd name="connsiteY125" fmla="*/ 0 h 512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829425" h="5128844">
                <a:moveTo>
                  <a:pt x="3726472" y="4542460"/>
                </a:moveTo>
                <a:cubicBezTo>
                  <a:pt x="3888398" y="4542460"/>
                  <a:pt x="4019665" y="4673727"/>
                  <a:pt x="4019665" y="4835652"/>
                </a:cubicBezTo>
                <a:cubicBezTo>
                  <a:pt x="4019665" y="4997577"/>
                  <a:pt x="3888398" y="5128844"/>
                  <a:pt x="3726472" y="5128844"/>
                </a:cubicBezTo>
                <a:cubicBezTo>
                  <a:pt x="3564547" y="5128844"/>
                  <a:pt x="3433280" y="4997577"/>
                  <a:pt x="3433280" y="4835652"/>
                </a:cubicBezTo>
                <a:cubicBezTo>
                  <a:pt x="3433280" y="4673727"/>
                  <a:pt x="3564547" y="4542460"/>
                  <a:pt x="3726472" y="4542460"/>
                </a:cubicBezTo>
                <a:close/>
                <a:moveTo>
                  <a:pt x="3218828" y="4488421"/>
                </a:moveTo>
                <a:cubicBezTo>
                  <a:pt x="3294026" y="4488421"/>
                  <a:pt x="3354986" y="4549381"/>
                  <a:pt x="3354986" y="4624579"/>
                </a:cubicBezTo>
                <a:cubicBezTo>
                  <a:pt x="3354986" y="4699777"/>
                  <a:pt x="3294026" y="4760737"/>
                  <a:pt x="3218828" y="4760737"/>
                </a:cubicBezTo>
                <a:cubicBezTo>
                  <a:pt x="3143630" y="4760737"/>
                  <a:pt x="3082670" y="4699777"/>
                  <a:pt x="3082670" y="4624579"/>
                </a:cubicBezTo>
                <a:cubicBezTo>
                  <a:pt x="3082670" y="4549381"/>
                  <a:pt x="3143630" y="4488421"/>
                  <a:pt x="3218828" y="4488421"/>
                </a:cubicBezTo>
                <a:close/>
                <a:moveTo>
                  <a:pt x="4936360" y="4343397"/>
                </a:moveTo>
                <a:cubicBezTo>
                  <a:pt x="5063322" y="4343397"/>
                  <a:pt x="5166244" y="4446320"/>
                  <a:pt x="5166244" y="4573282"/>
                </a:cubicBezTo>
                <a:cubicBezTo>
                  <a:pt x="5166244" y="4700244"/>
                  <a:pt x="5063322" y="4803166"/>
                  <a:pt x="4936360" y="4803166"/>
                </a:cubicBezTo>
                <a:cubicBezTo>
                  <a:pt x="4809398" y="4803166"/>
                  <a:pt x="4706476" y="4700244"/>
                  <a:pt x="4706476" y="4573282"/>
                </a:cubicBezTo>
                <a:cubicBezTo>
                  <a:pt x="4706476" y="4446320"/>
                  <a:pt x="4809398" y="4343397"/>
                  <a:pt x="4936360" y="4343397"/>
                </a:cubicBezTo>
                <a:close/>
                <a:moveTo>
                  <a:pt x="6700294" y="250564"/>
                </a:moveTo>
                <a:cubicBezTo>
                  <a:pt x="6735698" y="250564"/>
                  <a:pt x="6769426" y="257740"/>
                  <a:pt x="6800102" y="270715"/>
                </a:cubicBezTo>
                <a:lnTo>
                  <a:pt x="6829425" y="286631"/>
                </a:lnTo>
                <a:lnTo>
                  <a:pt x="6829425" y="727330"/>
                </a:lnTo>
                <a:lnTo>
                  <a:pt x="6800102" y="743245"/>
                </a:lnTo>
                <a:cubicBezTo>
                  <a:pt x="6769426" y="756222"/>
                  <a:pt x="6735698" y="763396"/>
                  <a:pt x="6700294" y="763396"/>
                </a:cubicBezTo>
                <a:cubicBezTo>
                  <a:pt x="6558679" y="763396"/>
                  <a:pt x="6443878" y="648595"/>
                  <a:pt x="6443878" y="506980"/>
                </a:cubicBezTo>
                <a:cubicBezTo>
                  <a:pt x="6443878" y="365365"/>
                  <a:pt x="6558679" y="250564"/>
                  <a:pt x="6700294" y="250564"/>
                </a:cubicBezTo>
                <a:close/>
                <a:moveTo>
                  <a:pt x="3750086" y="229138"/>
                </a:moveTo>
                <a:cubicBezTo>
                  <a:pt x="3881679" y="229138"/>
                  <a:pt x="3988357" y="335816"/>
                  <a:pt x="3988357" y="467409"/>
                </a:cubicBezTo>
                <a:cubicBezTo>
                  <a:pt x="3988357" y="566104"/>
                  <a:pt x="3928351" y="650784"/>
                  <a:pt x="3842832" y="686955"/>
                </a:cubicBezTo>
                <a:lnTo>
                  <a:pt x="3837159" y="688716"/>
                </a:lnTo>
                <a:lnTo>
                  <a:pt x="3842199" y="698004"/>
                </a:lnTo>
                <a:cubicBezTo>
                  <a:pt x="3850230" y="716992"/>
                  <a:pt x="3856467" y="736925"/>
                  <a:pt x="3860696" y="757589"/>
                </a:cubicBezTo>
                <a:lnTo>
                  <a:pt x="3866452" y="814694"/>
                </a:lnTo>
                <a:lnTo>
                  <a:pt x="3876861" y="810593"/>
                </a:lnTo>
                <a:cubicBezTo>
                  <a:pt x="3915711" y="798509"/>
                  <a:pt x="3957018" y="791999"/>
                  <a:pt x="3999845" y="791999"/>
                </a:cubicBezTo>
                <a:cubicBezTo>
                  <a:pt x="4056948" y="791999"/>
                  <a:pt x="4111348" y="803572"/>
                  <a:pt x="4160828" y="824502"/>
                </a:cubicBezTo>
                <a:lnTo>
                  <a:pt x="4229022" y="861516"/>
                </a:lnTo>
                <a:lnTo>
                  <a:pt x="4242910" y="835931"/>
                </a:lnTo>
                <a:cubicBezTo>
                  <a:pt x="4340948" y="690815"/>
                  <a:pt x="4506974" y="595404"/>
                  <a:pt x="4695284" y="595404"/>
                </a:cubicBezTo>
                <a:cubicBezTo>
                  <a:pt x="4921257" y="595404"/>
                  <a:pt x="5115139" y="732794"/>
                  <a:pt x="5197957" y="928600"/>
                </a:cubicBezTo>
                <a:lnTo>
                  <a:pt x="5216322" y="987759"/>
                </a:lnTo>
                <a:lnTo>
                  <a:pt x="5363708" y="895775"/>
                </a:lnTo>
                <a:cubicBezTo>
                  <a:pt x="5589710" y="773004"/>
                  <a:pt x="5848703" y="703266"/>
                  <a:pt x="6123983" y="703266"/>
                </a:cubicBezTo>
                <a:cubicBezTo>
                  <a:pt x="6344208" y="703266"/>
                  <a:pt x="6554008" y="747898"/>
                  <a:pt x="6744832" y="828609"/>
                </a:cubicBezTo>
                <a:lnTo>
                  <a:pt x="6829425" y="869360"/>
                </a:lnTo>
                <a:lnTo>
                  <a:pt x="6829425" y="4518631"/>
                </a:lnTo>
                <a:lnTo>
                  <a:pt x="6744119" y="4545112"/>
                </a:lnTo>
                <a:cubicBezTo>
                  <a:pt x="6712282" y="4551626"/>
                  <a:pt x="6679319" y="4555047"/>
                  <a:pt x="6645556" y="4555047"/>
                </a:cubicBezTo>
                <a:cubicBezTo>
                  <a:pt x="6578031" y="4555047"/>
                  <a:pt x="6513702" y="4541363"/>
                  <a:pt x="6455192" y="4516615"/>
                </a:cubicBezTo>
                <a:lnTo>
                  <a:pt x="6390928" y="4481734"/>
                </a:lnTo>
                <a:lnTo>
                  <a:pt x="6378222" y="4544666"/>
                </a:lnTo>
                <a:cubicBezTo>
                  <a:pt x="6351594" y="4607627"/>
                  <a:pt x="6289250" y="4651804"/>
                  <a:pt x="6216590" y="4651804"/>
                </a:cubicBezTo>
                <a:cubicBezTo>
                  <a:pt x="6119709" y="4651804"/>
                  <a:pt x="6041171" y="4573267"/>
                  <a:pt x="6041171" y="4476386"/>
                </a:cubicBezTo>
                <a:cubicBezTo>
                  <a:pt x="6041171" y="4379505"/>
                  <a:pt x="6119709" y="4300967"/>
                  <a:pt x="6216590" y="4300967"/>
                </a:cubicBezTo>
                <a:lnTo>
                  <a:pt x="6219294" y="4301240"/>
                </a:lnTo>
                <a:lnTo>
                  <a:pt x="6194929" y="4256352"/>
                </a:lnTo>
                <a:lnTo>
                  <a:pt x="6168198" y="4170240"/>
                </a:lnTo>
                <a:lnTo>
                  <a:pt x="6119842" y="4155230"/>
                </a:lnTo>
                <a:cubicBezTo>
                  <a:pt x="6071478" y="4134773"/>
                  <a:pt x="6027925" y="4105174"/>
                  <a:pt x="5991348" y="4068596"/>
                </a:cubicBezTo>
                <a:lnTo>
                  <a:pt x="5989900" y="4066841"/>
                </a:lnTo>
                <a:lnTo>
                  <a:pt x="5989536" y="4068069"/>
                </a:lnTo>
                <a:cubicBezTo>
                  <a:pt x="5917069" y="4251844"/>
                  <a:pt x="5737921" y="4381886"/>
                  <a:pt x="5528400" y="4381886"/>
                </a:cubicBezTo>
                <a:cubicBezTo>
                  <a:pt x="5357362" y="4381886"/>
                  <a:pt x="5206565" y="4295227"/>
                  <a:pt x="5117520" y="4163422"/>
                </a:cubicBezTo>
                <a:lnTo>
                  <a:pt x="5084312" y="4102242"/>
                </a:lnTo>
                <a:lnTo>
                  <a:pt x="5072291" y="4114553"/>
                </a:lnTo>
                <a:cubicBezTo>
                  <a:pt x="4789039" y="4371997"/>
                  <a:pt x="4412766" y="4528906"/>
                  <a:pt x="3999845" y="4528906"/>
                </a:cubicBezTo>
                <a:cubicBezTo>
                  <a:pt x="3724565" y="4528906"/>
                  <a:pt x="3465572" y="4459170"/>
                  <a:pt x="3239570" y="4336398"/>
                </a:cubicBezTo>
                <a:lnTo>
                  <a:pt x="3139499" y="4275602"/>
                </a:lnTo>
                <a:lnTo>
                  <a:pt x="3053110" y="4380308"/>
                </a:lnTo>
                <a:cubicBezTo>
                  <a:pt x="2907987" y="4525431"/>
                  <a:pt x="2707502" y="4615191"/>
                  <a:pt x="2486051" y="4615191"/>
                </a:cubicBezTo>
                <a:cubicBezTo>
                  <a:pt x="2153876" y="4615191"/>
                  <a:pt x="1868870" y="4413229"/>
                  <a:pt x="1747128" y="4125400"/>
                </a:cubicBezTo>
                <a:lnTo>
                  <a:pt x="1729554" y="4068784"/>
                </a:lnTo>
                <a:lnTo>
                  <a:pt x="1669318" y="4113828"/>
                </a:lnTo>
                <a:lnTo>
                  <a:pt x="1640962" y="4130126"/>
                </a:lnTo>
                <a:lnTo>
                  <a:pt x="1641420" y="4134667"/>
                </a:lnTo>
                <a:cubicBezTo>
                  <a:pt x="1641420" y="4188603"/>
                  <a:pt x="1630489" y="4239985"/>
                  <a:pt x="1610722" y="4286720"/>
                </a:cubicBezTo>
                <a:lnTo>
                  <a:pt x="1577471" y="4347980"/>
                </a:lnTo>
                <a:lnTo>
                  <a:pt x="1583186" y="4354908"/>
                </a:lnTo>
                <a:cubicBezTo>
                  <a:pt x="1615840" y="4403242"/>
                  <a:pt x="1634907" y="4461509"/>
                  <a:pt x="1634907" y="4524230"/>
                </a:cubicBezTo>
                <a:cubicBezTo>
                  <a:pt x="1634907" y="4691486"/>
                  <a:pt x="1499320" y="4827073"/>
                  <a:pt x="1332064" y="4827073"/>
                </a:cubicBezTo>
                <a:cubicBezTo>
                  <a:pt x="1164808" y="4827073"/>
                  <a:pt x="1029221" y="4691486"/>
                  <a:pt x="1029221" y="4524230"/>
                </a:cubicBezTo>
                <a:cubicBezTo>
                  <a:pt x="1029221" y="4503323"/>
                  <a:pt x="1031339" y="4482911"/>
                  <a:pt x="1035374" y="4463197"/>
                </a:cubicBezTo>
                <a:lnTo>
                  <a:pt x="1036134" y="4460746"/>
                </a:lnTo>
                <a:lnTo>
                  <a:pt x="1032379" y="4458587"/>
                </a:lnTo>
                <a:cubicBezTo>
                  <a:pt x="970033" y="4416467"/>
                  <a:pt x="920501" y="4356822"/>
                  <a:pt x="890850" y="4286720"/>
                </a:cubicBezTo>
                <a:lnTo>
                  <a:pt x="888796" y="4280104"/>
                </a:lnTo>
                <a:lnTo>
                  <a:pt x="854906" y="4274932"/>
                </a:lnTo>
                <a:cubicBezTo>
                  <a:pt x="367012" y="4175094"/>
                  <a:pt x="0" y="3743406"/>
                  <a:pt x="0" y="3225997"/>
                </a:cubicBezTo>
                <a:cubicBezTo>
                  <a:pt x="0" y="2856420"/>
                  <a:pt x="187251" y="2530577"/>
                  <a:pt x="472056" y="2338167"/>
                </a:cubicBezTo>
                <a:lnTo>
                  <a:pt x="513004" y="2313290"/>
                </a:lnTo>
                <a:lnTo>
                  <a:pt x="440228" y="2225084"/>
                </a:lnTo>
                <a:cubicBezTo>
                  <a:pt x="344201" y="2082946"/>
                  <a:pt x="288130" y="1911595"/>
                  <a:pt x="288130" y="1727148"/>
                </a:cubicBezTo>
                <a:cubicBezTo>
                  <a:pt x="288130" y="1419738"/>
                  <a:pt x="443884" y="1148705"/>
                  <a:pt x="680782" y="988660"/>
                </a:cubicBezTo>
                <a:lnTo>
                  <a:pt x="686692" y="985069"/>
                </a:lnTo>
                <a:lnTo>
                  <a:pt x="641768" y="948003"/>
                </a:lnTo>
                <a:cubicBezTo>
                  <a:pt x="575730" y="881965"/>
                  <a:pt x="534885" y="790735"/>
                  <a:pt x="534885" y="689965"/>
                </a:cubicBezTo>
                <a:cubicBezTo>
                  <a:pt x="534885" y="488425"/>
                  <a:pt x="698266" y="325044"/>
                  <a:pt x="899806" y="325044"/>
                </a:cubicBezTo>
                <a:cubicBezTo>
                  <a:pt x="1101346" y="325044"/>
                  <a:pt x="1264727" y="488425"/>
                  <a:pt x="1264727" y="689965"/>
                </a:cubicBezTo>
                <a:cubicBezTo>
                  <a:pt x="1264727" y="740350"/>
                  <a:pt x="1254516" y="788350"/>
                  <a:pt x="1236049" y="832009"/>
                </a:cubicBezTo>
                <a:lnTo>
                  <a:pt x="1231762" y="839907"/>
                </a:lnTo>
                <a:lnTo>
                  <a:pt x="1292146" y="843716"/>
                </a:lnTo>
                <a:cubicBezTo>
                  <a:pt x="1403577" y="857881"/>
                  <a:pt x="1508582" y="892637"/>
                  <a:pt x="1603225" y="944050"/>
                </a:cubicBezTo>
                <a:lnTo>
                  <a:pt x="1625912" y="957832"/>
                </a:lnTo>
                <a:lnTo>
                  <a:pt x="1633161" y="921926"/>
                </a:lnTo>
                <a:cubicBezTo>
                  <a:pt x="1664157" y="848645"/>
                  <a:pt x="1736718" y="797226"/>
                  <a:pt x="1821290" y="797226"/>
                </a:cubicBezTo>
                <a:cubicBezTo>
                  <a:pt x="1934053" y="797226"/>
                  <a:pt x="2025464" y="888638"/>
                  <a:pt x="2025464" y="1001400"/>
                </a:cubicBezTo>
                <a:cubicBezTo>
                  <a:pt x="2025464" y="1085972"/>
                  <a:pt x="1974045" y="1158533"/>
                  <a:pt x="1900764" y="1189528"/>
                </a:cubicBezTo>
                <a:lnTo>
                  <a:pt x="1887789" y="1193556"/>
                </a:lnTo>
                <a:lnTo>
                  <a:pt x="1917208" y="1229212"/>
                </a:lnTo>
                <a:lnTo>
                  <a:pt x="1986881" y="1357574"/>
                </a:lnTo>
                <a:lnTo>
                  <a:pt x="2055529" y="1242991"/>
                </a:lnTo>
                <a:cubicBezTo>
                  <a:pt x="2249627" y="970050"/>
                  <a:pt x="2568469" y="792000"/>
                  <a:pt x="2928896" y="792000"/>
                </a:cubicBezTo>
                <a:cubicBezTo>
                  <a:pt x="2986656" y="792000"/>
                  <a:pt x="3043349" y="796573"/>
                  <a:pt x="3098632" y="805376"/>
                </a:cubicBezTo>
                <a:lnTo>
                  <a:pt x="3233923" y="837890"/>
                </a:lnTo>
                <a:lnTo>
                  <a:pt x="3232277" y="821563"/>
                </a:lnTo>
                <a:cubicBezTo>
                  <a:pt x="3232277" y="668163"/>
                  <a:pt x="3341088" y="540178"/>
                  <a:pt x="3485737" y="510578"/>
                </a:cubicBezTo>
                <a:lnTo>
                  <a:pt x="3515861" y="507541"/>
                </a:lnTo>
                <a:lnTo>
                  <a:pt x="3511815" y="467409"/>
                </a:lnTo>
                <a:cubicBezTo>
                  <a:pt x="3511815" y="335816"/>
                  <a:pt x="3618493" y="229138"/>
                  <a:pt x="3750086" y="229138"/>
                </a:cubicBezTo>
                <a:close/>
                <a:moveTo>
                  <a:pt x="5473699" y="182570"/>
                </a:moveTo>
                <a:cubicBezTo>
                  <a:pt x="5602056" y="182570"/>
                  <a:pt x="5706110" y="286624"/>
                  <a:pt x="5706110" y="414981"/>
                </a:cubicBezTo>
                <a:cubicBezTo>
                  <a:pt x="5706110" y="543338"/>
                  <a:pt x="5602056" y="647392"/>
                  <a:pt x="5473699" y="647392"/>
                </a:cubicBezTo>
                <a:cubicBezTo>
                  <a:pt x="5345342" y="647392"/>
                  <a:pt x="5241288" y="543338"/>
                  <a:pt x="5241288" y="414981"/>
                </a:cubicBezTo>
                <a:cubicBezTo>
                  <a:pt x="5241288" y="286624"/>
                  <a:pt x="5345342" y="182570"/>
                  <a:pt x="5473699" y="182570"/>
                </a:cubicBezTo>
                <a:close/>
                <a:moveTo>
                  <a:pt x="2272746" y="0"/>
                </a:moveTo>
                <a:cubicBezTo>
                  <a:pt x="2494901" y="0"/>
                  <a:pt x="2674993" y="180092"/>
                  <a:pt x="2674993" y="402247"/>
                </a:cubicBezTo>
                <a:cubicBezTo>
                  <a:pt x="2674993" y="624402"/>
                  <a:pt x="2494901" y="804495"/>
                  <a:pt x="2272746" y="804495"/>
                </a:cubicBezTo>
                <a:cubicBezTo>
                  <a:pt x="2050591" y="804495"/>
                  <a:pt x="1870499" y="624402"/>
                  <a:pt x="1870499" y="402247"/>
                </a:cubicBezTo>
                <a:cubicBezTo>
                  <a:pt x="1870499" y="180092"/>
                  <a:pt x="2050591" y="0"/>
                  <a:pt x="227274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26394385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C86D0D7-97A4-4FF4-AF10-D4323EA532AB}"/>
              </a:ext>
            </a:extLst>
          </p:cNvPr>
          <p:cNvSpPr>
            <a:spLocks noGrp="1"/>
          </p:cNvSpPr>
          <p:nvPr>
            <p:ph type="pic" sz="quarter" idx="10"/>
          </p:nvPr>
        </p:nvSpPr>
        <p:spPr>
          <a:xfrm>
            <a:off x="-553549" y="1000912"/>
            <a:ext cx="6868624" cy="4856176"/>
          </a:xfrm>
          <a:custGeom>
            <a:avLst/>
            <a:gdLst>
              <a:gd name="connsiteX0" fmla="*/ 4105787 w 7760192"/>
              <a:gd name="connsiteY0" fmla="*/ 3016 h 5486522"/>
              <a:gd name="connsiteX1" fmla="*/ 5016028 w 7760192"/>
              <a:gd name="connsiteY1" fmla="*/ 693513 h 5486522"/>
              <a:gd name="connsiteX2" fmla="*/ 5026633 w 7760192"/>
              <a:gd name="connsiteY2" fmla="*/ 764594 h 5486522"/>
              <a:gd name="connsiteX3" fmla="*/ 5070886 w 7760192"/>
              <a:gd name="connsiteY3" fmla="*/ 730665 h 5486522"/>
              <a:gd name="connsiteX4" fmla="*/ 6081852 w 7760192"/>
              <a:gd name="connsiteY4" fmla="*/ 317812 h 5486522"/>
              <a:gd name="connsiteX5" fmla="*/ 6801519 w 7760192"/>
              <a:gd name="connsiteY5" fmla="*/ 716121 h 5486522"/>
              <a:gd name="connsiteX6" fmla="*/ 6837986 w 7760192"/>
              <a:gd name="connsiteY6" fmla="*/ 769791 h 5486522"/>
              <a:gd name="connsiteX7" fmla="*/ 6897218 w 7760192"/>
              <a:gd name="connsiteY7" fmla="*/ 748888 h 5486522"/>
              <a:gd name="connsiteX8" fmla="*/ 6969765 w 7760192"/>
              <a:gd name="connsiteY8" fmla="*/ 735956 h 5486522"/>
              <a:gd name="connsiteX9" fmla="*/ 7619334 w 7760192"/>
              <a:gd name="connsiteY9" fmla="*/ 1371483 h 5486522"/>
              <a:gd name="connsiteX10" fmla="*/ 7369897 w 7760192"/>
              <a:gd name="connsiteY10" fmla="*/ 2394968 h 5486522"/>
              <a:gd name="connsiteX11" fmla="*/ 7338035 w 7760192"/>
              <a:gd name="connsiteY11" fmla="*/ 2399758 h 5486522"/>
              <a:gd name="connsiteX12" fmla="*/ 7339262 w 7760192"/>
              <a:gd name="connsiteY12" fmla="*/ 2409172 h 5486522"/>
              <a:gd name="connsiteX13" fmla="*/ 7337301 w 7760192"/>
              <a:gd name="connsiteY13" fmla="*/ 3030896 h 5486522"/>
              <a:gd name="connsiteX14" fmla="*/ 7305611 w 7760192"/>
              <a:gd name="connsiteY14" fmla="*/ 3194953 h 5486522"/>
              <a:gd name="connsiteX15" fmla="*/ 7322114 w 7760192"/>
              <a:gd name="connsiteY15" fmla="*/ 3229168 h 5486522"/>
              <a:gd name="connsiteX16" fmla="*/ 7469702 w 7760192"/>
              <a:gd name="connsiteY16" fmla="*/ 3858409 h 5486522"/>
              <a:gd name="connsiteX17" fmla="*/ 6130742 w 7760192"/>
              <a:gd name="connsiteY17" fmla="*/ 4837582 h 5486522"/>
              <a:gd name="connsiteX18" fmla="*/ 5951630 w 7760192"/>
              <a:gd name="connsiteY18" fmla="*/ 4752380 h 5486522"/>
              <a:gd name="connsiteX19" fmla="*/ 5887755 w 7760192"/>
              <a:gd name="connsiteY19" fmla="*/ 4716678 h 5486522"/>
              <a:gd name="connsiteX20" fmla="*/ 5886437 w 7760192"/>
              <a:gd name="connsiteY20" fmla="*/ 4723703 h 5486522"/>
              <a:gd name="connsiteX21" fmla="*/ 3888567 w 7760192"/>
              <a:gd name="connsiteY21" fmla="*/ 5304872 h 5486522"/>
              <a:gd name="connsiteX22" fmla="*/ 2532646 w 7760192"/>
              <a:gd name="connsiteY22" fmla="*/ 4653185 h 5486522"/>
              <a:gd name="connsiteX23" fmla="*/ 2532028 w 7760192"/>
              <a:gd name="connsiteY23" fmla="*/ 4652302 h 5486522"/>
              <a:gd name="connsiteX24" fmla="*/ 2510390 w 7760192"/>
              <a:gd name="connsiteY24" fmla="*/ 4758472 h 5486522"/>
              <a:gd name="connsiteX25" fmla="*/ 1273903 w 7760192"/>
              <a:gd name="connsiteY25" fmla="*/ 5112714 h 5486522"/>
              <a:gd name="connsiteX26" fmla="*/ 876655 w 7760192"/>
              <a:gd name="connsiteY26" fmla="*/ 4432331 h 5486522"/>
              <a:gd name="connsiteX27" fmla="*/ 880077 w 7760192"/>
              <a:gd name="connsiteY27" fmla="*/ 4407262 h 5486522"/>
              <a:gd name="connsiteX28" fmla="*/ 708988 w 7760192"/>
              <a:gd name="connsiteY28" fmla="*/ 4362749 h 5486522"/>
              <a:gd name="connsiteX29" fmla="*/ 186211 w 7760192"/>
              <a:gd name="connsiteY29" fmla="*/ 2036574 h 5486522"/>
              <a:gd name="connsiteX30" fmla="*/ 2460508 w 7760192"/>
              <a:gd name="connsiteY30" fmla="*/ 593629 h 5486522"/>
              <a:gd name="connsiteX31" fmla="*/ 2510109 w 7760192"/>
              <a:gd name="connsiteY31" fmla="*/ 627534 h 5486522"/>
              <a:gd name="connsiteX32" fmla="*/ 2547873 w 7760192"/>
              <a:gd name="connsiteY32" fmla="*/ 597530 h 5486522"/>
              <a:gd name="connsiteX33" fmla="*/ 3200245 w 7760192"/>
              <a:gd name="connsiteY33" fmla="*/ 248873 h 5486522"/>
              <a:gd name="connsiteX34" fmla="*/ 4105787 w 7760192"/>
              <a:gd name="connsiteY34" fmla="*/ 3016 h 54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60192" h="5486522">
                <a:moveTo>
                  <a:pt x="4105787" y="3016"/>
                </a:moveTo>
                <a:cubicBezTo>
                  <a:pt x="4609329" y="-29485"/>
                  <a:pt x="4912624" y="200775"/>
                  <a:pt x="5016028" y="693513"/>
                </a:cubicBezTo>
                <a:lnTo>
                  <a:pt x="5026633" y="764594"/>
                </a:lnTo>
                <a:lnTo>
                  <a:pt x="5070886" y="730665"/>
                </a:lnTo>
                <a:cubicBezTo>
                  <a:pt x="5453902" y="454261"/>
                  <a:pt x="5790868" y="316677"/>
                  <a:pt x="6081852" y="317812"/>
                </a:cubicBezTo>
                <a:cubicBezTo>
                  <a:pt x="6365375" y="318918"/>
                  <a:pt x="6605244" y="451720"/>
                  <a:pt x="6801519" y="716121"/>
                </a:cubicBezTo>
                <a:lnTo>
                  <a:pt x="6837986" y="769791"/>
                </a:lnTo>
                <a:lnTo>
                  <a:pt x="6897218" y="748888"/>
                </a:lnTo>
                <a:cubicBezTo>
                  <a:pt x="6921676" y="742368"/>
                  <a:pt x="6945859" y="738057"/>
                  <a:pt x="6969765" y="735956"/>
                </a:cubicBezTo>
                <a:cubicBezTo>
                  <a:pt x="7215661" y="714333"/>
                  <a:pt x="7432334" y="926365"/>
                  <a:pt x="7619334" y="1371483"/>
                </a:cubicBezTo>
                <a:cubicBezTo>
                  <a:pt x="7869620" y="1966171"/>
                  <a:pt x="7786295" y="2307108"/>
                  <a:pt x="7369897" y="2394968"/>
                </a:cubicBezTo>
                <a:lnTo>
                  <a:pt x="7338035" y="2399758"/>
                </a:lnTo>
                <a:lnTo>
                  <a:pt x="7339262" y="2409172"/>
                </a:lnTo>
                <a:cubicBezTo>
                  <a:pt x="7362890" y="2643612"/>
                  <a:pt x="7362232" y="2850858"/>
                  <a:pt x="7337301" y="3030896"/>
                </a:cubicBezTo>
                <a:lnTo>
                  <a:pt x="7305611" y="3194953"/>
                </a:lnTo>
                <a:lnTo>
                  <a:pt x="7322114" y="3229168"/>
                </a:lnTo>
                <a:cubicBezTo>
                  <a:pt x="7392635" y="3390775"/>
                  <a:pt x="7441842" y="3600524"/>
                  <a:pt x="7469702" y="3858409"/>
                </a:cubicBezTo>
                <a:cubicBezTo>
                  <a:pt x="7591176" y="4959091"/>
                  <a:pt x="7143120" y="5285234"/>
                  <a:pt x="6130742" y="4837582"/>
                </a:cubicBezTo>
                <a:cubicBezTo>
                  <a:pt x="6067305" y="4809580"/>
                  <a:pt x="6007602" y="4781179"/>
                  <a:pt x="5951630" y="4752380"/>
                </a:cubicBezTo>
                <a:lnTo>
                  <a:pt x="5887755" y="4716678"/>
                </a:lnTo>
                <a:lnTo>
                  <a:pt x="5886437" y="4723703"/>
                </a:lnTo>
                <a:cubicBezTo>
                  <a:pt x="5715024" y="5379443"/>
                  <a:pt x="5048881" y="5573526"/>
                  <a:pt x="3888567" y="5304872"/>
                </a:cubicBezTo>
                <a:cubicBezTo>
                  <a:pt x="3224788" y="5152793"/>
                  <a:pt x="2772884" y="4935429"/>
                  <a:pt x="2532646" y="4653185"/>
                </a:cubicBezTo>
                <a:lnTo>
                  <a:pt x="2532028" y="4652302"/>
                </a:lnTo>
                <a:lnTo>
                  <a:pt x="2510390" y="4758472"/>
                </a:lnTo>
                <a:cubicBezTo>
                  <a:pt x="2304213" y="5592003"/>
                  <a:pt x="1890854" y="5709438"/>
                  <a:pt x="1273903" y="5112714"/>
                </a:cubicBezTo>
                <a:cubicBezTo>
                  <a:pt x="1003201" y="4851223"/>
                  <a:pt x="870836" y="4624456"/>
                  <a:pt x="876655" y="4432331"/>
                </a:cubicBezTo>
                <a:lnTo>
                  <a:pt x="880077" y="4407262"/>
                </a:lnTo>
                <a:lnTo>
                  <a:pt x="708988" y="4362749"/>
                </a:lnTo>
                <a:cubicBezTo>
                  <a:pt x="-5901" y="4115835"/>
                  <a:pt x="-180160" y="3339553"/>
                  <a:pt x="186211" y="2036574"/>
                </a:cubicBezTo>
                <a:cubicBezTo>
                  <a:pt x="648058" y="389974"/>
                  <a:pt x="1406157" y="-90115"/>
                  <a:pt x="2460508" y="593629"/>
                </a:cubicBezTo>
                <a:lnTo>
                  <a:pt x="2510109" y="627534"/>
                </a:lnTo>
                <a:lnTo>
                  <a:pt x="2547873" y="597530"/>
                </a:lnTo>
                <a:cubicBezTo>
                  <a:pt x="2719354" y="475429"/>
                  <a:pt x="2936822" y="359201"/>
                  <a:pt x="3200245" y="248873"/>
                </a:cubicBezTo>
                <a:cubicBezTo>
                  <a:pt x="3552183" y="101207"/>
                  <a:pt x="3854016" y="19266"/>
                  <a:pt x="4105787" y="3016"/>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
        <p:nvSpPr>
          <p:cNvPr id="18" name="Freeform 5">
            <a:extLst>
              <a:ext uri="{FF2B5EF4-FFF2-40B4-BE49-F238E27FC236}">
                <a16:creationId xmlns:a16="http://schemas.microsoft.com/office/drawing/2014/main" id="{531B659F-6702-4790-97B8-EABA180B70D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9" name="Slide Number Placeholder 5">
            <a:extLst>
              <a:ext uri="{FF2B5EF4-FFF2-40B4-BE49-F238E27FC236}">
                <a16:creationId xmlns:a16="http://schemas.microsoft.com/office/drawing/2014/main" id="{DCC85E21-7755-4B3A-9C19-67CBAC0E1E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0" name="TextBox 19">
            <a:extLst>
              <a:ext uri="{FF2B5EF4-FFF2-40B4-BE49-F238E27FC236}">
                <a16:creationId xmlns:a16="http://schemas.microsoft.com/office/drawing/2014/main" id="{1F5179BA-2AAC-4826-954B-B917E229F2E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92016002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550A75F3-4E18-4B86-9618-BAEBCBEB528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8D3F18D1-B4F5-4BEB-9E75-CADC29F16D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3C4AD1C1-5C8B-4F74-9EA6-7A2C76F3DBC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0">
            <a:extLst>
              <a:ext uri="{FF2B5EF4-FFF2-40B4-BE49-F238E27FC236}">
                <a16:creationId xmlns:a16="http://schemas.microsoft.com/office/drawing/2014/main" id="{E9F2D94D-C253-46C1-928E-41B6CC25AF03}"/>
              </a:ext>
            </a:extLst>
          </p:cNvPr>
          <p:cNvSpPr>
            <a:spLocks noGrp="1"/>
          </p:cNvSpPr>
          <p:nvPr>
            <p:ph type="pic" sz="quarter" idx="19"/>
          </p:nvPr>
        </p:nvSpPr>
        <p:spPr>
          <a:xfrm>
            <a:off x="-421" y="1"/>
            <a:ext cx="6426928" cy="5916681"/>
          </a:xfrm>
          <a:custGeom>
            <a:avLst/>
            <a:gdLst>
              <a:gd name="connsiteX0" fmla="*/ 5791469 w 6426928"/>
              <a:gd name="connsiteY0" fmla="*/ 1915699 h 5916681"/>
              <a:gd name="connsiteX1" fmla="*/ 6151397 w 6426928"/>
              <a:gd name="connsiteY1" fmla="*/ 2021879 h 5916681"/>
              <a:gd name="connsiteX2" fmla="*/ 6086697 w 6426928"/>
              <a:gd name="connsiteY2" fmla="*/ 4279872 h 5916681"/>
              <a:gd name="connsiteX3" fmla="*/ 4861500 w 6426928"/>
              <a:gd name="connsiteY3" fmla="*/ 5616442 h 5916681"/>
              <a:gd name="connsiteX4" fmla="*/ 2528921 w 6426928"/>
              <a:gd name="connsiteY4" fmla="*/ 5448408 h 5916681"/>
              <a:gd name="connsiteX5" fmla="*/ 2811600 w 6426928"/>
              <a:gd name="connsiteY5" fmla="*/ 2987205 h 5916681"/>
              <a:gd name="connsiteX6" fmla="*/ 4743723 w 6426928"/>
              <a:gd name="connsiteY6" fmla="*/ 2435352 h 5916681"/>
              <a:gd name="connsiteX7" fmla="*/ 5791469 w 6426928"/>
              <a:gd name="connsiteY7" fmla="*/ 1915699 h 5916681"/>
              <a:gd name="connsiteX8" fmla="*/ 0 w 6426928"/>
              <a:gd name="connsiteY8" fmla="*/ 0 h 5916681"/>
              <a:gd name="connsiteX9" fmla="*/ 5830533 w 6426928"/>
              <a:gd name="connsiteY9" fmla="*/ 0 h 5916681"/>
              <a:gd name="connsiteX10" fmla="*/ 5908368 w 6426928"/>
              <a:gd name="connsiteY10" fmla="*/ 104403 h 5916681"/>
              <a:gd name="connsiteX11" fmla="*/ 5312473 w 6426928"/>
              <a:gd name="connsiteY11" fmla="*/ 1838197 h 5916681"/>
              <a:gd name="connsiteX12" fmla="*/ 2540311 w 6426928"/>
              <a:gd name="connsiteY12" fmla="*/ 2676443 h 5916681"/>
              <a:gd name="connsiteX13" fmla="*/ 1740705 w 6426928"/>
              <a:gd name="connsiteY13" fmla="*/ 5000375 h 5916681"/>
              <a:gd name="connsiteX14" fmla="*/ 9849 w 6426928"/>
              <a:gd name="connsiteY14" fmla="*/ 5911250 h 5916681"/>
              <a:gd name="connsiteX15" fmla="*/ 0 w 6426928"/>
              <a:gd name="connsiteY15" fmla="*/ 5909405 h 591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6928" h="5916681">
                <a:moveTo>
                  <a:pt x="5791469" y="1915699"/>
                </a:moveTo>
                <a:cubicBezTo>
                  <a:pt x="5904201" y="1905972"/>
                  <a:pt x="6022059" y="1934087"/>
                  <a:pt x="6151397" y="2021879"/>
                </a:cubicBezTo>
                <a:cubicBezTo>
                  <a:pt x="6695981" y="2391734"/>
                  <a:pt x="6301645" y="3680689"/>
                  <a:pt x="6086697" y="4279872"/>
                </a:cubicBezTo>
                <a:cubicBezTo>
                  <a:pt x="5871750" y="4879056"/>
                  <a:pt x="5454448" y="5421813"/>
                  <a:pt x="4861500" y="5616442"/>
                </a:cubicBezTo>
                <a:cubicBezTo>
                  <a:pt x="4268522" y="5811324"/>
                  <a:pt x="2870616" y="5886619"/>
                  <a:pt x="2528921" y="5448408"/>
                </a:cubicBezTo>
                <a:cubicBezTo>
                  <a:pt x="2187225" y="5010197"/>
                  <a:pt x="2442543" y="3489519"/>
                  <a:pt x="2811600" y="2987205"/>
                </a:cubicBezTo>
                <a:cubicBezTo>
                  <a:pt x="3180627" y="2485145"/>
                  <a:pt x="4187080" y="2596324"/>
                  <a:pt x="4743723" y="2435352"/>
                </a:cubicBezTo>
                <a:cubicBezTo>
                  <a:pt x="5161205" y="2314623"/>
                  <a:pt x="5453271" y="1944877"/>
                  <a:pt x="5791469" y="1915699"/>
                </a:cubicBezTo>
                <a:close/>
                <a:moveTo>
                  <a:pt x="0" y="0"/>
                </a:moveTo>
                <a:lnTo>
                  <a:pt x="5830533" y="0"/>
                </a:lnTo>
                <a:lnTo>
                  <a:pt x="5908368" y="104403"/>
                </a:lnTo>
                <a:cubicBezTo>
                  <a:pt x="6434247" y="873495"/>
                  <a:pt x="6000861" y="1300620"/>
                  <a:pt x="5312473" y="1838197"/>
                </a:cubicBezTo>
                <a:cubicBezTo>
                  <a:pt x="4546807" y="2435958"/>
                  <a:pt x="3135545" y="2149414"/>
                  <a:pt x="2540311" y="2676443"/>
                </a:cubicBezTo>
                <a:cubicBezTo>
                  <a:pt x="1945077" y="3203473"/>
                  <a:pt x="2232293" y="4516771"/>
                  <a:pt x="1740705" y="5000375"/>
                </a:cubicBezTo>
                <a:cubicBezTo>
                  <a:pt x="1372014" y="5363078"/>
                  <a:pt x="550055" y="5980968"/>
                  <a:pt x="9849" y="5911250"/>
                </a:cubicBezTo>
                <a:lnTo>
                  <a:pt x="0" y="5909405"/>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353765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PageNumber">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89CDC837-3C09-4056-A1F9-F8898EE4051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6256737-2D7E-4CD8-A0F6-D1173791A03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FCD29AB8-BDA1-4F6F-821B-C293583BCE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89530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E04DA2CF-A9F2-47BF-9538-902A59593CAF}"/>
              </a:ext>
            </a:extLst>
          </p:cNvPr>
          <p:cNvSpPr>
            <a:spLocks/>
          </p:cNvSpPr>
          <p:nvPr userDrawn="1"/>
        </p:nvSpPr>
        <p:spPr bwMode="auto">
          <a:xfrm rot="10800000">
            <a:off x="7499630" y="3978933"/>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4" name="Freeform 5">
            <a:extLst>
              <a:ext uri="{FF2B5EF4-FFF2-40B4-BE49-F238E27FC236}">
                <a16:creationId xmlns:a16="http://schemas.microsoft.com/office/drawing/2014/main" id="{BEFBB66D-8F00-42D2-AEC2-FA238805DFA9}"/>
              </a:ext>
            </a:extLst>
          </p:cNvPr>
          <p:cNvSpPr>
            <a:spLocks/>
          </p:cNvSpPr>
          <p:nvPr userDrawn="1"/>
        </p:nvSpPr>
        <p:spPr bwMode="auto">
          <a:xfrm rot="11677488">
            <a:off x="8206925" y="672320"/>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5" name="Freeform: Shape 4">
            <a:extLst>
              <a:ext uri="{FF2B5EF4-FFF2-40B4-BE49-F238E27FC236}">
                <a16:creationId xmlns:a16="http://schemas.microsoft.com/office/drawing/2014/main" id="{E0B419C0-9610-4B25-A411-CE2355D3DCBC}"/>
              </a:ext>
            </a:extLst>
          </p:cNvPr>
          <p:cNvSpPr>
            <a:spLocks noChangeArrowheads="1"/>
          </p:cNvSpPr>
          <p:nvPr userDrawn="1"/>
        </p:nvSpPr>
        <p:spPr bwMode="auto">
          <a:xfrm>
            <a:off x="8759402" y="647700"/>
            <a:ext cx="3432598" cy="5561012"/>
          </a:xfrm>
          <a:custGeom>
            <a:avLst/>
            <a:gdLst>
              <a:gd name="connsiteX0" fmla="*/ 2783723 w 3432598"/>
              <a:gd name="connsiteY0" fmla="*/ 0 h 5561012"/>
              <a:gd name="connsiteX1" fmla="*/ 3344740 w 3432598"/>
              <a:gd name="connsiteY1" fmla="*/ 56490 h 5561012"/>
              <a:gd name="connsiteX2" fmla="*/ 3432598 w 3432598"/>
              <a:gd name="connsiteY2" fmla="*/ 79054 h 5561012"/>
              <a:gd name="connsiteX3" fmla="*/ 3432598 w 3432598"/>
              <a:gd name="connsiteY3" fmla="*/ 5481958 h 5561012"/>
              <a:gd name="connsiteX4" fmla="*/ 3344740 w 3432598"/>
              <a:gd name="connsiteY4" fmla="*/ 5504522 h 5561012"/>
              <a:gd name="connsiteX5" fmla="*/ 2783723 w 3432598"/>
              <a:gd name="connsiteY5" fmla="*/ 5561012 h 5561012"/>
              <a:gd name="connsiteX6" fmla="*/ 0 w 3432598"/>
              <a:gd name="connsiteY6" fmla="*/ 2780506 h 5561012"/>
              <a:gd name="connsiteX7" fmla="*/ 2783723 w 3432598"/>
              <a:gd name="connsiteY7" fmla="*/ 0 h 556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98" h="5561012">
                <a:moveTo>
                  <a:pt x="2783723" y="0"/>
                </a:moveTo>
                <a:cubicBezTo>
                  <a:pt x="2975899" y="0"/>
                  <a:pt x="3163527" y="19451"/>
                  <a:pt x="3344740" y="56490"/>
                </a:cubicBezTo>
                <a:lnTo>
                  <a:pt x="3432598" y="79054"/>
                </a:lnTo>
                <a:lnTo>
                  <a:pt x="3432598" y="5481958"/>
                </a:lnTo>
                <a:lnTo>
                  <a:pt x="3344740" y="5504522"/>
                </a:lnTo>
                <a:cubicBezTo>
                  <a:pt x="3163527" y="5541561"/>
                  <a:pt x="2975899" y="5561012"/>
                  <a:pt x="2783723" y="5561012"/>
                </a:cubicBezTo>
                <a:cubicBezTo>
                  <a:pt x="1246315" y="5561012"/>
                  <a:pt x="0" y="4316137"/>
                  <a:pt x="0" y="2780506"/>
                </a:cubicBezTo>
                <a:cubicBezTo>
                  <a:pt x="0" y="1244875"/>
                  <a:pt x="1246315" y="0"/>
                  <a:pt x="2783723" y="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6">
            <a:extLst>
              <a:ext uri="{FF2B5EF4-FFF2-40B4-BE49-F238E27FC236}">
                <a16:creationId xmlns:a16="http://schemas.microsoft.com/office/drawing/2014/main" id="{39E68D06-6C80-4F27-BD2A-C51C1B5F38C2}"/>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58402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8D20A06E-94C6-4B22-A416-CFAD220AE0AD}"/>
              </a:ext>
            </a:extLst>
          </p:cNvPr>
          <p:cNvSpPr>
            <a:spLocks/>
          </p:cNvSpPr>
          <p:nvPr userDrawn="1"/>
        </p:nvSpPr>
        <p:spPr bwMode="auto">
          <a:xfrm rot="5794925">
            <a:off x="6480670" y="3128821"/>
            <a:ext cx="3047960" cy="306269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11" name="Freeform 13">
            <a:extLst>
              <a:ext uri="{FF2B5EF4-FFF2-40B4-BE49-F238E27FC236}">
                <a16:creationId xmlns:a16="http://schemas.microsoft.com/office/drawing/2014/main" id="{E16BCBD8-AC4C-41E3-8756-3B8D895652E2}"/>
              </a:ext>
            </a:extLst>
          </p:cNvPr>
          <p:cNvSpPr>
            <a:spLocks/>
          </p:cNvSpPr>
          <p:nvPr userDrawn="1"/>
        </p:nvSpPr>
        <p:spPr bwMode="auto">
          <a:xfrm rot="4375491">
            <a:off x="5016692" y="283055"/>
            <a:ext cx="2376091" cy="238757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4" name="Picture Placeholder 6">
            <a:extLst>
              <a:ext uri="{FF2B5EF4-FFF2-40B4-BE49-F238E27FC236}">
                <a16:creationId xmlns:a16="http://schemas.microsoft.com/office/drawing/2014/main" id="{F422CA9F-3386-45F3-BA72-BFF0C759C4CB}"/>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66687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par>
                                <p:cTn id="23" presetID="31" presetClass="entr" presetSubtype="0"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1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6" grpId="0" animBg="1"/>
      <p:bldP spid="7" grpId="0" animBg="1"/>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DDCAF21-CDC7-415A-AA2C-6BE0BEC5860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7F77D506-CCFF-4F4A-B1EB-D58EDE5D8F95}"/>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1E5DB087-D1F1-4D14-86A4-7E07BBF40B4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13362960-07D1-4B7C-8E63-1F128B3B5638}"/>
              </a:ext>
            </a:extLst>
          </p:cNvPr>
          <p:cNvSpPr>
            <a:spLocks noGrp="1"/>
          </p:cNvSpPr>
          <p:nvPr>
            <p:ph type="pic" sz="quarter" idx="19"/>
          </p:nvPr>
        </p:nvSpPr>
        <p:spPr>
          <a:xfrm>
            <a:off x="2228854" y="1866900"/>
            <a:ext cx="4867272" cy="3124200"/>
          </a:xfrm>
          <a:custGeom>
            <a:avLst/>
            <a:gdLst>
              <a:gd name="connsiteX0" fmla="*/ 122094 w 4867272"/>
              <a:gd name="connsiteY0" fmla="*/ 0 h 3124200"/>
              <a:gd name="connsiteX1" fmla="*/ 4745178 w 4867272"/>
              <a:gd name="connsiteY1" fmla="*/ 0 h 3124200"/>
              <a:gd name="connsiteX2" fmla="*/ 4867272 w 4867272"/>
              <a:gd name="connsiteY2" fmla="*/ 122094 h 3124200"/>
              <a:gd name="connsiteX3" fmla="*/ 4867272 w 4867272"/>
              <a:gd name="connsiteY3" fmla="*/ 3002106 h 3124200"/>
              <a:gd name="connsiteX4" fmla="*/ 4745178 w 4867272"/>
              <a:gd name="connsiteY4" fmla="*/ 3124200 h 3124200"/>
              <a:gd name="connsiteX5" fmla="*/ 122094 w 4867272"/>
              <a:gd name="connsiteY5" fmla="*/ 3124200 h 3124200"/>
              <a:gd name="connsiteX6" fmla="*/ 0 w 4867272"/>
              <a:gd name="connsiteY6" fmla="*/ 3002106 h 3124200"/>
              <a:gd name="connsiteX7" fmla="*/ 0 w 4867272"/>
              <a:gd name="connsiteY7" fmla="*/ 122094 h 3124200"/>
              <a:gd name="connsiteX8" fmla="*/ 122094 w 4867272"/>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272" h="3124200">
                <a:moveTo>
                  <a:pt x="122094" y="0"/>
                </a:moveTo>
                <a:lnTo>
                  <a:pt x="4745178" y="0"/>
                </a:lnTo>
                <a:cubicBezTo>
                  <a:pt x="4812609" y="0"/>
                  <a:pt x="4867272" y="54663"/>
                  <a:pt x="4867272" y="122094"/>
                </a:cubicBezTo>
                <a:lnTo>
                  <a:pt x="4867272" y="3002106"/>
                </a:lnTo>
                <a:cubicBezTo>
                  <a:pt x="4867272" y="3069537"/>
                  <a:pt x="4812609" y="3124200"/>
                  <a:pt x="4745178" y="3124200"/>
                </a:cubicBezTo>
                <a:lnTo>
                  <a:pt x="122094" y="3124200"/>
                </a:lnTo>
                <a:cubicBezTo>
                  <a:pt x="54663" y="3124200"/>
                  <a:pt x="0" y="3069537"/>
                  <a:pt x="0" y="3002106"/>
                </a:cubicBezTo>
                <a:lnTo>
                  <a:pt x="0" y="122094"/>
                </a:lnTo>
                <a:cubicBezTo>
                  <a:pt x="0" y="54663"/>
                  <a:pt x="54663" y="0"/>
                  <a:pt x="122094"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3503981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5C865F-2B1C-4B25-A4C6-BBBAD850EDCF}"/>
              </a:ext>
            </a:extLst>
          </p:cNvPr>
          <p:cNvSpPr>
            <a:spLocks noGrp="1"/>
          </p:cNvSpPr>
          <p:nvPr>
            <p:ph type="pic" sz="quarter" idx="10"/>
          </p:nvPr>
        </p:nvSpPr>
        <p:spPr>
          <a:xfrm>
            <a:off x="6076950" y="1215832"/>
            <a:ext cx="3269651" cy="4426337"/>
          </a:xfrm>
          <a:custGeom>
            <a:avLst/>
            <a:gdLst>
              <a:gd name="connsiteX0" fmla="*/ 127778 w 3269651"/>
              <a:gd name="connsiteY0" fmla="*/ 0 h 4426337"/>
              <a:gd name="connsiteX1" fmla="*/ 3141873 w 3269651"/>
              <a:gd name="connsiteY1" fmla="*/ 0 h 4426337"/>
              <a:gd name="connsiteX2" fmla="*/ 3269651 w 3269651"/>
              <a:gd name="connsiteY2" fmla="*/ 127778 h 4426337"/>
              <a:gd name="connsiteX3" fmla="*/ 3269651 w 3269651"/>
              <a:gd name="connsiteY3" fmla="*/ 4298559 h 4426337"/>
              <a:gd name="connsiteX4" fmla="*/ 3141873 w 3269651"/>
              <a:gd name="connsiteY4" fmla="*/ 4426337 h 4426337"/>
              <a:gd name="connsiteX5" fmla="*/ 127778 w 3269651"/>
              <a:gd name="connsiteY5" fmla="*/ 4426337 h 4426337"/>
              <a:gd name="connsiteX6" fmla="*/ 0 w 3269651"/>
              <a:gd name="connsiteY6" fmla="*/ 4298559 h 4426337"/>
              <a:gd name="connsiteX7" fmla="*/ 0 w 3269651"/>
              <a:gd name="connsiteY7" fmla="*/ 127778 h 4426337"/>
              <a:gd name="connsiteX8" fmla="*/ 127778 w 3269651"/>
              <a:gd name="connsiteY8" fmla="*/ 0 h 44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651" h="4426337">
                <a:moveTo>
                  <a:pt x="127778" y="0"/>
                </a:moveTo>
                <a:lnTo>
                  <a:pt x="3141873" y="0"/>
                </a:lnTo>
                <a:cubicBezTo>
                  <a:pt x="3212443" y="0"/>
                  <a:pt x="3269651" y="57208"/>
                  <a:pt x="3269651" y="127778"/>
                </a:cubicBezTo>
                <a:lnTo>
                  <a:pt x="3269651" y="4298559"/>
                </a:lnTo>
                <a:cubicBezTo>
                  <a:pt x="3269651" y="4369129"/>
                  <a:pt x="3212443" y="4426337"/>
                  <a:pt x="3141873" y="4426337"/>
                </a:cubicBezTo>
                <a:lnTo>
                  <a:pt x="127778" y="4426337"/>
                </a:lnTo>
                <a:cubicBezTo>
                  <a:pt x="57208" y="4426337"/>
                  <a:pt x="0" y="4369129"/>
                  <a:pt x="0" y="4298559"/>
                </a:cubicBezTo>
                <a:lnTo>
                  <a:pt x="0" y="127778"/>
                </a:lnTo>
                <a:cubicBezTo>
                  <a:pt x="0" y="57208"/>
                  <a:pt x="57208" y="0"/>
                  <a:pt x="12777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520A1C13-995B-4F56-B1E3-85C081B139B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3B817001-EEA4-47C6-8A17-467E0819B72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35622936-80D1-4AAE-8C8B-D64249A6D2E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00607939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D44D9EE-4B24-44D8-AE11-BE4E07D137A1}"/>
              </a:ext>
            </a:extLst>
          </p:cNvPr>
          <p:cNvSpPr>
            <a:spLocks noGrp="1"/>
          </p:cNvSpPr>
          <p:nvPr>
            <p:ph type="pic" sz="quarter" idx="10"/>
          </p:nvPr>
        </p:nvSpPr>
        <p:spPr>
          <a:xfrm>
            <a:off x="545802" y="3211826"/>
            <a:ext cx="11231319" cy="4115479"/>
          </a:xfrm>
          <a:custGeom>
            <a:avLst/>
            <a:gdLst>
              <a:gd name="connsiteX0" fmla="*/ 10726113 w 11231319"/>
              <a:gd name="connsiteY0" fmla="*/ 244645 h 4115479"/>
              <a:gd name="connsiteX1" fmla="*/ 10846355 w 11231319"/>
              <a:gd name="connsiteY1" fmla="*/ 255389 h 4115479"/>
              <a:gd name="connsiteX2" fmla="*/ 11042027 w 11231319"/>
              <a:gd name="connsiteY2" fmla="*/ 750015 h 4115479"/>
              <a:gd name="connsiteX3" fmla="*/ 10515663 w 11231319"/>
              <a:gd name="connsiteY3" fmla="*/ 671237 h 4115479"/>
              <a:gd name="connsiteX4" fmla="*/ 10726113 w 11231319"/>
              <a:gd name="connsiteY4" fmla="*/ 244645 h 4115479"/>
              <a:gd name="connsiteX5" fmla="*/ 4206382 w 11231319"/>
              <a:gd name="connsiteY5" fmla="*/ 58056 h 4115479"/>
              <a:gd name="connsiteX6" fmla="*/ 4244994 w 11231319"/>
              <a:gd name="connsiteY6" fmla="*/ 59553 h 4115479"/>
              <a:gd name="connsiteX7" fmla="*/ 4464777 w 11231319"/>
              <a:gd name="connsiteY7" fmla="*/ 202071 h 4115479"/>
              <a:gd name="connsiteX8" fmla="*/ 4336412 w 11231319"/>
              <a:gd name="connsiteY8" fmla="*/ 658970 h 4115479"/>
              <a:gd name="connsiteX9" fmla="*/ 4005366 w 11231319"/>
              <a:gd name="connsiteY9" fmla="*/ 320053 h 4115479"/>
              <a:gd name="connsiteX10" fmla="*/ 4206382 w 11231319"/>
              <a:gd name="connsiteY10" fmla="*/ 58056 h 4115479"/>
              <a:gd name="connsiteX11" fmla="*/ 1990791 w 11231319"/>
              <a:gd name="connsiteY11" fmla="*/ 900 h 4115479"/>
              <a:gd name="connsiteX12" fmla="*/ 2841271 w 11231319"/>
              <a:gd name="connsiteY12" fmla="*/ 515395 h 4115479"/>
              <a:gd name="connsiteX13" fmla="*/ 2897253 w 11231319"/>
              <a:gd name="connsiteY13" fmla="*/ 585621 h 4115479"/>
              <a:gd name="connsiteX14" fmla="*/ 2922390 w 11231319"/>
              <a:gd name="connsiteY14" fmla="*/ 496055 h 4115479"/>
              <a:gd name="connsiteX15" fmla="*/ 3223801 w 11231319"/>
              <a:gd name="connsiteY15" fmla="*/ 285048 h 4115479"/>
              <a:gd name="connsiteX16" fmla="*/ 3612353 w 11231319"/>
              <a:gd name="connsiteY16" fmla="*/ 429628 h 4115479"/>
              <a:gd name="connsiteX17" fmla="*/ 3607538 w 11231319"/>
              <a:gd name="connsiteY17" fmla="*/ 1282751 h 4115479"/>
              <a:gd name="connsiteX18" fmla="*/ 3433797 w 11231319"/>
              <a:gd name="connsiteY18" fmla="*/ 1368032 h 4115479"/>
              <a:gd name="connsiteX19" fmla="*/ 3381237 w 11231319"/>
              <a:gd name="connsiteY19" fmla="*/ 1386674 h 4115479"/>
              <a:gd name="connsiteX20" fmla="*/ 3473290 w 11231319"/>
              <a:gd name="connsiteY20" fmla="*/ 1578975 h 4115479"/>
              <a:gd name="connsiteX21" fmla="*/ 3497734 w 11231319"/>
              <a:gd name="connsiteY21" fmla="*/ 1639683 h 4115479"/>
              <a:gd name="connsiteX22" fmla="*/ 3615238 w 11231319"/>
              <a:gd name="connsiteY22" fmla="*/ 1488202 h 4115479"/>
              <a:gd name="connsiteX23" fmla="*/ 4023223 w 11231319"/>
              <a:gd name="connsiteY23" fmla="*/ 1071634 h 4115479"/>
              <a:gd name="connsiteX24" fmla="*/ 5937211 w 11231319"/>
              <a:gd name="connsiteY24" fmla="*/ 628325 h 4115479"/>
              <a:gd name="connsiteX25" fmla="*/ 5982494 w 11231319"/>
              <a:gd name="connsiteY25" fmla="*/ 679607 h 4115479"/>
              <a:gd name="connsiteX26" fmla="*/ 5995078 w 11231319"/>
              <a:gd name="connsiteY26" fmla="*/ 655726 h 4115479"/>
              <a:gd name="connsiteX27" fmla="*/ 8129879 w 11231319"/>
              <a:gd name="connsiteY27" fmla="*/ 421063 h 4115479"/>
              <a:gd name="connsiteX28" fmla="*/ 8752345 w 11231319"/>
              <a:gd name="connsiteY28" fmla="*/ 673258 h 4115479"/>
              <a:gd name="connsiteX29" fmla="*/ 8884331 w 11231319"/>
              <a:gd name="connsiteY29" fmla="*/ 745429 h 4115479"/>
              <a:gd name="connsiteX30" fmla="*/ 8902533 w 11231319"/>
              <a:gd name="connsiteY30" fmla="*/ 720670 h 4115479"/>
              <a:gd name="connsiteX31" fmla="*/ 9434119 w 11231319"/>
              <a:gd name="connsiteY31" fmla="*/ 419489 h 4115479"/>
              <a:gd name="connsiteX32" fmla="*/ 10542655 w 11231319"/>
              <a:gd name="connsiteY32" fmla="*/ 1057973 h 4115479"/>
              <a:gd name="connsiteX33" fmla="*/ 11006783 w 11231319"/>
              <a:gd name="connsiteY33" fmla="*/ 2549877 h 4115479"/>
              <a:gd name="connsiteX34" fmla="*/ 10945787 w 11231319"/>
              <a:gd name="connsiteY34" fmla="*/ 2612863 h 4115479"/>
              <a:gd name="connsiteX35" fmla="*/ 11025189 w 11231319"/>
              <a:gd name="connsiteY35" fmla="*/ 2666028 h 4115479"/>
              <a:gd name="connsiteX36" fmla="*/ 10859157 w 11231319"/>
              <a:gd name="connsiteY36" fmla="*/ 3411205 h 4115479"/>
              <a:gd name="connsiteX37" fmla="*/ 10125201 w 11231319"/>
              <a:gd name="connsiteY37" fmla="*/ 3080624 h 4115479"/>
              <a:gd name="connsiteX38" fmla="*/ 10124215 w 11231319"/>
              <a:gd name="connsiteY38" fmla="*/ 3034392 h 4115479"/>
              <a:gd name="connsiteX39" fmla="*/ 9975445 w 11231319"/>
              <a:gd name="connsiteY39" fmla="*/ 3076900 h 4115479"/>
              <a:gd name="connsiteX40" fmla="*/ 8960317 w 11231319"/>
              <a:gd name="connsiteY40" fmla="*/ 3154930 h 4115479"/>
              <a:gd name="connsiteX41" fmla="*/ 8912523 w 11231319"/>
              <a:gd name="connsiteY41" fmla="*/ 3140116 h 4115479"/>
              <a:gd name="connsiteX42" fmla="*/ 8714437 w 11231319"/>
              <a:gd name="connsiteY42" fmla="*/ 3324964 h 4115479"/>
              <a:gd name="connsiteX43" fmla="*/ 6306010 w 11231319"/>
              <a:gd name="connsiteY43" fmla="*/ 3529359 h 4115479"/>
              <a:gd name="connsiteX44" fmla="*/ 6294094 w 11231319"/>
              <a:gd name="connsiteY44" fmla="*/ 3507633 h 4115479"/>
              <a:gd name="connsiteX45" fmla="*/ 6265005 w 11231319"/>
              <a:gd name="connsiteY45" fmla="*/ 3540355 h 4115479"/>
              <a:gd name="connsiteX46" fmla="*/ 4565957 w 11231319"/>
              <a:gd name="connsiteY46" fmla="*/ 3579812 h 4115479"/>
              <a:gd name="connsiteX47" fmla="*/ 3614062 w 11231319"/>
              <a:gd name="connsiteY47" fmla="*/ 3130226 h 4115479"/>
              <a:gd name="connsiteX48" fmla="*/ 3587403 w 11231319"/>
              <a:gd name="connsiteY48" fmla="*/ 3107388 h 4115479"/>
              <a:gd name="connsiteX49" fmla="*/ 3538303 w 11231319"/>
              <a:gd name="connsiteY49" fmla="*/ 3182540 h 4115479"/>
              <a:gd name="connsiteX50" fmla="*/ 1812964 w 11231319"/>
              <a:gd name="connsiteY50" fmla="*/ 3633129 h 4115479"/>
              <a:gd name="connsiteX51" fmla="*/ 533072 w 11231319"/>
              <a:gd name="connsiteY51" fmla="*/ 1147212 h 4115479"/>
              <a:gd name="connsiteX52" fmla="*/ 601981 w 11231319"/>
              <a:gd name="connsiteY52" fmla="*/ 1043279 h 4115479"/>
              <a:gd name="connsiteX53" fmla="*/ 489135 w 11231319"/>
              <a:gd name="connsiteY53" fmla="*/ 1065251 h 4115479"/>
              <a:gd name="connsiteX54" fmla="*/ 183796 w 11231319"/>
              <a:gd name="connsiteY54" fmla="*/ 578215 h 4115479"/>
              <a:gd name="connsiteX55" fmla="*/ 806201 w 11231319"/>
              <a:gd name="connsiteY55" fmla="*/ 418374 h 4115479"/>
              <a:gd name="connsiteX56" fmla="*/ 901592 w 11231319"/>
              <a:gd name="connsiteY56" fmla="*/ 528613 h 4115479"/>
              <a:gd name="connsiteX57" fmla="*/ 942442 w 11231319"/>
              <a:gd name="connsiteY57" fmla="*/ 595154 h 4115479"/>
              <a:gd name="connsiteX58" fmla="*/ 1001474 w 11231319"/>
              <a:gd name="connsiteY58" fmla="*/ 528449 h 4115479"/>
              <a:gd name="connsiteX59" fmla="*/ 1990791 w 11231319"/>
              <a:gd name="connsiteY59" fmla="*/ 900 h 41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31319" h="4115479">
                <a:moveTo>
                  <a:pt x="10726113" y="244645"/>
                </a:moveTo>
                <a:cubicBezTo>
                  <a:pt x="10762445" y="245239"/>
                  <a:pt x="10802525" y="248820"/>
                  <a:pt x="10846355" y="255389"/>
                </a:cubicBezTo>
                <a:cubicBezTo>
                  <a:pt x="11197823" y="307838"/>
                  <a:pt x="11262767" y="472748"/>
                  <a:pt x="11042027" y="750015"/>
                </a:cubicBezTo>
                <a:cubicBezTo>
                  <a:pt x="10821287" y="1027283"/>
                  <a:pt x="10645555" y="1001059"/>
                  <a:pt x="10515663" y="671237"/>
                </a:cubicBezTo>
                <a:cubicBezTo>
                  <a:pt x="10401277" y="382736"/>
                  <a:pt x="10471801" y="240492"/>
                  <a:pt x="10726113" y="244645"/>
                </a:cubicBezTo>
                <a:close/>
                <a:moveTo>
                  <a:pt x="4206382" y="58056"/>
                </a:moveTo>
                <a:cubicBezTo>
                  <a:pt x="4218840" y="56934"/>
                  <a:pt x="4231711" y="57433"/>
                  <a:pt x="4244994" y="59553"/>
                </a:cubicBezTo>
                <a:cubicBezTo>
                  <a:pt x="4308755" y="69728"/>
                  <a:pt x="4382015" y="117248"/>
                  <a:pt x="4464777" y="202071"/>
                </a:cubicBezTo>
                <a:cubicBezTo>
                  <a:pt x="4685474" y="428266"/>
                  <a:pt x="4642686" y="580816"/>
                  <a:pt x="4336412" y="658970"/>
                </a:cubicBezTo>
                <a:cubicBezTo>
                  <a:pt x="4030138" y="737876"/>
                  <a:pt x="3919790" y="624402"/>
                  <a:pt x="4005366" y="320053"/>
                </a:cubicBezTo>
                <a:cubicBezTo>
                  <a:pt x="4052166" y="153201"/>
                  <a:pt x="4119171" y="65910"/>
                  <a:pt x="4206382" y="58056"/>
                </a:cubicBezTo>
                <a:close/>
                <a:moveTo>
                  <a:pt x="1990791" y="900"/>
                </a:moveTo>
                <a:cubicBezTo>
                  <a:pt x="2282032" y="14654"/>
                  <a:pt x="2565512" y="186195"/>
                  <a:pt x="2841271" y="515395"/>
                </a:cubicBezTo>
                <a:lnTo>
                  <a:pt x="2897253" y="585621"/>
                </a:lnTo>
                <a:lnTo>
                  <a:pt x="2922390" y="496055"/>
                </a:lnTo>
                <a:cubicBezTo>
                  <a:pt x="2977806" y="346603"/>
                  <a:pt x="3078346" y="276285"/>
                  <a:pt x="3223801" y="285048"/>
                </a:cubicBezTo>
                <a:cubicBezTo>
                  <a:pt x="3329588" y="291421"/>
                  <a:pt x="3459132" y="339621"/>
                  <a:pt x="3612353" y="429628"/>
                </a:cubicBezTo>
                <a:cubicBezTo>
                  <a:pt x="4103969" y="717994"/>
                  <a:pt x="4101929" y="1002253"/>
                  <a:pt x="3607538" y="1282751"/>
                </a:cubicBezTo>
                <a:cubicBezTo>
                  <a:pt x="3545740" y="1317813"/>
                  <a:pt x="3487825" y="1346240"/>
                  <a:pt x="3433797" y="1368032"/>
                </a:cubicBezTo>
                <a:lnTo>
                  <a:pt x="3381237" y="1386674"/>
                </a:lnTo>
                <a:lnTo>
                  <a:pt x="3473290" y="1578975"/>
                </a:lnTo>
                <a:lnTo>
                  <a:pt x="3497734" y="1639683"/>
                </a:lnTo>
                <a:lnTo>
                  <a:pt x="3615238" y="1488202"/>
                </a:lnTo>
                <a:cubicBezTo>
                  <a:pt x="3728594" y="1354221"/>
                  <a:pt x="3864592" y="1215361"/>
                  <a:pt x="4023223" y="1071634"/>
                </a:cubicBezTo>
                <a:cubicBezTo>
                  <a:pt x="4857458" y="314803"/>
                  <a:pt x="5495251" y="167358"/>
                  <a:pt x="5937211" y="628325"/>
                </a:cubicBezTo>
                <a:lnTo>
                  <a:pt x="5982494" y="679607"/>
                </a:lnTo>
                <a:lnTo>
                  <a:pt x="5995078" y="655726"/>
                </a:lnTo>
                <a:cubicBezTo>
                  <a:pt x="6308345" y="124847"/>
                  <a:pt x="7020095" y="46917"/>
                  <a:pt x="8129879" y="421063"/>
                </a:cubicBezTo>
                <a:cubicBezTo>
                  <a:pt x="8363517" y="499830"/>
                  <a:pt x="8571007" y="583897"/>
                  <a:pt x="8752345" y="673258"/>
                </a:cubicBezTo>
                <a:lnTo>
                  <a:pt x="8884331" y="745429"/>
                </a:lnTo>
                <a:lnTo>
                  <a:pt x="8902533" y="720670"/>
                </a:lnTo>
                <a:cubicBezTo>
                  <a:pt x="9056115" y="527392"/>
                  <a:pt x="9233311" y="427023"/>
                  <a:pt x="9434119" y="419489"/>
                </a:cubicBezTo>
                <a:cubicBezTo>
                  <a:pt x="9746491" y="407771"/>
                  <a:pt x="10116003" y="620692"/>
                  <a:pt x="10542655" y="1057973"/>
                </a:cubicBezTo>
                <a:cubicBezTo>
                  <a:pt x="11152161" y="1682661"/>
                  <a:pt x="11306869" y="2180233"/>
                  <a:pt x="11006783" y="2549877"/>
                </a:cubicBezTo>
                <a:lnTo>
                  <a:pt x="10945787" y="2612863"/>
                </a:lnTo>
                <a:lnTo>
                  <a:pt x="11025189" y="2666028"/>
                </a:lnTo>
                <a:cubicBezTo>
                  <a:pt x="11347383" y="2917453"/>
                  <a:pt x="11291747" y="3165769"/>
                  <a:pt x="10859157" y="3411205"/>
                </a:cubicBezTo>
                <a:cubicBezTo>
                  <a:pt x="10395665" y="3674171"/>
                  <a:pt x="10150653" y="3563884"/>
                  <a:pt x="10125201" y="3080624"/>
                </a:cubicBezTo>
                <a:lnTo>
                  <a:pt x="10124215" y="3034392"/>
                </a:lnTo>
                <a:lnTo>
                  <a:pt x="9975445" y="3076900"/>
                </a:lnTo>
                <a:cubicBezTo>
                  <a:pt x="9552523" y="3185857"/>
                  <a:pt x="9214145" y="3211799"/>
                  <a:pt x="8960317" y="3154930"/>
                </a:cubicBezTo>
                <a:lnTo>
                  <a:pt x="8912523" y="3140116"/>
                </a:lnTo>
                <a:lnTo>
                  <a:pt x="8714437" y="3324964"/>
                </a:lnTo>
                <a:cubicBezTo>
                  <a:pt x="7605950" y="4306398"/>
                  <a:pt x="6802541" y="4373355"/>
                  <a:pt x="6306010" y="3529359"/>
                </a:cubicBezTo>
                <a:lnTo>
                  <a:pt x="6294094" y="3507633"/>
                </a:lnTo>
                <a:lnTo>
                  <a:pt x="6265005" y="3540355"/>
                </a:lnTo>
                <a:cubicBezTo>
                  <a:pt x="5947472" y="3828241"/>
                  <a:pt x="5381033" y="3841536"/>
                  <a:pt x="4565957" y="3579812"/>
                </a:cubicBezTo>
                <a:cubicBezTo>
                  <a:pt x="4157879" y="3449811"/>
                  <a:pt x="3840602" y="3299912"/>
                  <a:pt x="3614062" y="3130226"/>
                </a:cubicBezTo>
                <a:lnTo>
                  <a:pt x="3587403" y="3107388"/>
                </a:lnTo>
                <a:lnTo>
                  <a:pt x="3538303" y="3182540"/>
                </a:lnTo>
                <a:cubicBezTo>
                  <a:pt x="3261538" y="3525045"/>
                  <a:pt x="2686379" y="3675387"/>
                  <a:pt x="1812964" y="3633129"/>
                </a:cubicBezTo>
                <a:cubicBezTo>
                  <a:pt x="-51627" y="3547221"/>
                  <a:pt x="-477388" y="2715755"/>
                  <a:pt x="533072" y="1147212"/>
                </a:cubicBezTo>
                <a:lnTo>
                  <a:pt x="601981" y="1043279"/>
                </a:lnTo>
                <a:lnTo>
                  <a:pt x="489135" y="1065251"/>
                </a:lnTo>
                <a:cubicBezTo>
                  <a:pt x="184129" y="1101804"/>
                  <a:pt x="82350" y="939003"/>
                  <a:pt x="183796" y="578215"/>
                </a:cubicBezTo>
                <a:cubicBezTo>
                  <a:pt x="299734" y="164867"/>
                  <a:pt x="507202" y="111926"/>
                  <a:pt x="806201" y="418374"/>
                </a:cubicBezTo>
                <a:cubicBezTo>
                  <a:pt x="843576" y="456680"/>
                  <a:pt x="875373" y="493427"/>
                  <a:pt x="901592" y="528613"/>
                </a:cubicBezTo>
                <a:lnTo>
                  <a:pt x="942442" y="595154"/>
                </a:lnTo>
                <a:lnTo>
                  <a:pt x="1001474" y="528449"/>
                </a:lnTo>
                <a:cubicBezTo>
                  <a:pt x="1340672" y="161562"/>
                  <a:pt x="1670427" y="-14230"/>
                  <a:pt x="1990791" y="90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58630899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7CFFF0-4770-4535-B407-E253FFD1E3D4}"/>
              </a:ext>
            </a:extLst>
          </p:cNvPr>
          <p:cNvSpPr>
            <a:spLocks noGrp="1"/>
          </p:cNvSpPr>
          <p:nvPr>
            <p:ph type="pic" sz="quarter" idx="10"/>
          </p:nvPr>
        </p:nvSpPr>
        <p:spPr>
          <a:xfrm>
            <a:off x="317500" y="304800"/>
            <a:ext cx="3937000" cy="6223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6" name="Freeform 5">
            <a:extLst>
              <a:ext uri="{FF2B5EF4-FFF2-40B4-BE49-F238E27FC236}">
                <a16:creationId xmlns:a16="http://schemas.microsoft.com/office/drawing/2014/main" id="{6A7BF8CB-A20F-4D4D-8B6C-DAAE99E3A6C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875F0309-0A11-4B35-BFE4-E9F71D6746E7}"/>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F8D63548-0B38-4E7E-8BB1-8EBCC750CB2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8464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E3D4BF36-2A4F-4FDB-A177-5275BE74D399}"/>
              </a:ext>
            </a:extLst>
          </p:cNvPr>
          <p:cNvSpPr>
            <a:spLocks noGrp="1"/>
          </p:cNvSpPr>
          <p:nvPr>
            <p:ph type="pic" sz="quarter" idx="10"/>
          </p:nvPr>
        </p:nvSpPr>
        <p:spPr>
          <a:xfrm>
            <a:off x="317500" y="304800"/>
            <a:ext cx="11569700" cy="30099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9C152758-C6BB-4D7F-9E5E-41EF96DF9AE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50AFF33C-AABF-4962-B6F0-A921CE521CC6}"/>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E7A5A8E-C543-4CDB-97A3-D3C65D1E538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48811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9B039EA-E678-497C-A716-F1B97C373B43}"/>
              </a:ext>
            </a:extLst>
          </p:cNvPr>
          <p:cNvSpPr>
            <a:spLocks noGrp="1"/>
          </p:cNvSpPr>
          <p:nvPr>
            <p:ph type="pic" sz="quarter" idx="10"/>
          </p:nvPr>
        </p:nvSpPr>
        <p:spPr>
          <a:xfrm>
            <a:off x="5577351"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D7CA1006-C407-48E9-9C10-C7D4607A2D7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75B4166-8895-4380-9C9F-34CAB8FBA28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A0A5634B-CAB1-4773-9924-98ED014281A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4">
            <a:extLst>
              <a:ext uri="{FF2B5EF4-FFF2-40B4-BE49-F238E27FC236}">
                <a16:creationId xmlns:a16="http://schemas.microsoft.com/office/drawing/2014/main" id="{CD33227E-D038-45EB-8515-E8E58BC423E7}"/>
              </a:ext>
            </a:extLst>
          </p:cNvPr>
          <p:cNvSpPr>
            <a:spLocks noGrp="1"/>
          </p:cNvSpPr>
          <p:nvPr>
            <p:ph type="pic" sz="quarter" idx="19"/>
          </p:nvPr>
        </p:nvSpPr>
        <p:spPr>
          <a:xfrm>
            <a:off x="7310217" y="2558265"/>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9" name="Picture Placeholder 4">
            <a:extLst>
              <a:ext uri="{FF2B5EF4-FFF2-40B4-BE49-F238E27FC236}">
                <a16:creationId xmlns:a16="http://schemas.microsoft.com/office/drawing/2014/main" id="{EA6BE1F2-DCDC-4DC6-AC9A-1A1F1121E439}"/>
              </a:ext>
            </a:extLst>
          </p:cNvPr>
          <p:cNvSpPr>
            <a:spLocks noGrp="1"/>
          </p:cNvSpPr>
          <p:nvPr>
            <p:ph type="pic" sz="quarter" idx="20"/>
          </p:nvPr>
        </p:nvSpPr>
        <p:spPr>
          <a:xfrm>
            <a:off x="9043083"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69736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3704F5-7843-44D3-8066-7CFD0B1BD5D0}"/>
              </a:ext>
            </a:extLst>
          </p:cNvPr>
          <p:cNvSpPr/>
          <p:nvPr userDrawn="1"/>
        </p:nvSpPr>
        <p:spPr>
          <a:xfrm>
            <a:off x="1617791" y="2002971"/>
            <a:ext cx="8067676" cy="2467205"/>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Roboto" panose="02000000000000000000" pitchFamily="2" charset="0"/>
            </a:endParaRPr>
          </a:p>
        </p:txBody>
      </p:sp>
      <p:sp>
        <p:nvSpPr>
          <p:cNvPr id="17" name="Freeform 5">
            <a:extLst>
              <a:ext uri="{FF2B5EF4-FFF2-40B4-BE49-F238E27FC236}">
                <a16:creationId xmlns:a16="http://schemas.microsoft.com/office/drawing/2014/main" id="{E2E8B64F-70C0-48BE-A010-D0A8CD2617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Slide Number Placeholder 5">
            <a:extLst>
              <a:ext uri="{FF2B5EF4-FFF2-40B4-BE49-F238E27FC236}">
                <a16:creationId xmlns:a16="http://schemas.microsoft.com/office/drawing/2014/main" id="{53C9B72A-9B96-4BFD-9EF2-600C7C0F483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1ADC8011-25D3-454B-8AF5-8F179C7D34C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2C72D550-4365-444B-943F-B21989C7A67A}"/>
              </a:ext>
            </a:extLst>
          </p:cNvPr>
          <p:cNvSpPr>
            <a:spLocks noGrp="1"/>
          </p:cNvSpPr>
          <p:nvPr>
            <p:ph type="pic" sz="quarter" idx="14"/>
          </p:nvPr>
        </p:nvSpPr>
        <p:spPr>
          <a:xfrm>
            <a:off x="1617663" y="2003195"/>
            <a:ext cx="3038475" cy="246720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2">
            <a:extLst>
              <a:ext uri="{FF2B5EF4-FFF2-40B4-BE49-F238E27FC236}">
                <a16:creationId xmlns:a16="http://schemas.microsoft.com/office/drawing/2014/main" id="{DB5DC933-56F5-494D-92A0-30DB47E53943}"/>
              </a:ext>
            </a:extLst>
          </p:cNvPr>
          <p:cNvSpPr>
            <a:spLocks noGrp="1"/>
          </p:cNvSpPr>
          <p:nvPr>
            <p:ph type="pic" sz="quarter" idx="15"/>
          </p:nvPr>
        </p:nvSpPr>
        <p:spPr>
          <a:xfrm>
            <a:off x="8242429" y="1014956"/>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2">
            <a:extLst>
              <a:ext uri="{FF2B5EF4-FFF2-40B4-BE49-F238E27FC236}">
                <a16:creationId xmlns:a16="http://schemas.microsoft.com/office/drawing/2014/main" id="{4817FD80-44DD-41AC-B8F4-640C66F2C027}"/>
              </a:ext>
            </a:extLst>
          </p:cNvPr>
          <p:cNvSpPr>
            <a:spLocks noGrp="1"/>
          </p:cNvSpPr>
          <p:nvPr>
            <p:ph type="pic" sz="quarter" idx="16"/>
          </p:nvPr>
        </p:nvSpPr>
        <p:spPr>
          <a:xfrm>
            <a:off x="3518027" y="4301302"/>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38756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ppt_x</p:attrName>
                                        </p:attrNameLst>
                                      </p:cBhvr>
                                      <p:tavLst>
                                        <p:tav tm="0">
                                          <p:val>
                                            <p:strVal val="#ppt_x-#ppt_w*1.125000"/>
                                          </p:val>
                                        </p:tav>
                                        <p:tav tm="100000">
                                          <p:val>
                                            <p:strVal val="#ppt_x"/>
                                          </p:val>
                                        </p:tav>
                                      </p:tavLst>
                                    </p:anim>
                                    <p:animEffect transition="in" filter="wipe(right)">
                                      <p:cBhvr>
                                        <p:cTn id="12" dur="1000"/>
                                        <p:tgtEl>
                                          <p:spTgt spid="3"/>
                                        </p:tgtEl>
                                      </p:cBhvr>
                                    </p:animEffect>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animBg="1"/>
      <p:bldP spid="12" grpId="0"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64F2920-52EF-4243-AE17-97719F27DE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0" name="Slide Number Placeholder 5">
            <a:extLst>
              <a:ext uri="{FF2B5EF4-FFF2-40B4-BE49-F238E27FC236}">
                <a16:creationId xmlns:a16="http://schemas.microsoft.com/office/drawing/2014/main" id="{9650DA1F-3C67-4C42-B342-7F6B22C8695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9132464B-199C-4E74-AB11-913BE517724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 name="Rectangle 1">
            <a:extLst>
              <a:ext uri="{FF2B5EF4-FFF2-40B4-BE49-F238E27FC236}">
                <a16:creationId xmlns:a16="http://schemas.microsoft.com/office/drawing/2014/main" id="{63BD7133-109B-4827-A07A-35DF8E80BDCF}"/>
              </a:ext>
            </a:extLst>
          </p:cNvPr>
          <p:cNvSpPr/>
          <p:nvPr userDrawn="1"/>
        </p:nvSpPr>
        <p:spPr>
          <a:xfrm>
            <a:off x="5661025" y="1129256"/>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3" name="Picture Placeholder 12">
            <a:extLst>
              <a:ext uri="{FF2B5EF4-FFF2-40B4-BE49-F238E27FC236}">
                <a16:creationId xmlns:a16="http://schemas.microsoft.com/office/drawing/2014/main" id="{E9C7070B-B314-4E2E-A8BA-D0767AEE9543}"/>
              </a:ext>
            </a:extLst>
          </p:cNvPr>
          <p:cNvSpPr>
            <a:spLocks noGrp="1"/>
          </p:cNvSpPr>
          <p:nvPr>
            <p:ph type="pic" sz="quarter" idx="14"/>
          </p:nvPr>
        </p:nvSpPr>
        <p:spPr>
          <a:xfrm>
            <a:off x="5661027" y="1129256"/>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14" name="Rectangle 13">
            <a:extLst>
              <a:ext uri="{FF2B5EF4-FFF2-40B4-BE49-F238E27FC236}">
                <a16:creationId xmlns:a16="http://schemas.microsoft.com/office/drawing/2014/main" id="{64B1BD2B-0E23-487E-A71B-5D30E0E02741}"/>
              </a:ext>
            </a:extLst>
          </p:cNvPr>
          <p:cNvSpPr/>
          <p:nvPr userDrawn="1"/>
        </p:nvSpPr>
        <p:spPr>
          <a:xfrm>
            <a:off x="7937500" y="2124619"/>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5" name="Picture Placeholder 14">
            <a:extLst>
              <a:ext uri="{FF2B5EF4-FFF2-40B4-BE49-F238E27FC236}">
                <a16:creationId xmlns:a16="http://schemas.microsoft.com/office/drawing/2014/main" id="{0E861C27-82E7-4FB1-973F-678F69194937}"/>
              </a:ext>
            </a:extLst>
          </p:cNvPr>
          <p:cNvSpPr>
            <a:spLocks noGrp="1"/>
          </p:cNvSpPr>
          <p:nvPr>
            <p:ph type="pic" sz="quarter" idx="15"/>
          </p:nvPr>
        </p:nvSpPr>
        <p:spPr>
          <a:xfrm>
            <a:off x="7937502" y="2124619"/>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1809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p:tgtEl>
                                          <p:spTgt spid="13"/>
                                        </p:tgtEl>
                                        <p:attrNameLst>
                                          <p:attrName>ppt_y</p:attrName>
                                        </p:attrNameLst>
                                      </p:cBhvr>
                                      <p:tavLst>
                                        <p:tav tm="0">
                                          <p:val>
                                            <p:strVal val="#ppt_y+#ppt_h*1.125000"/>
                                          </p:val>
                                        </p:tav>
                                        <p:tav tm="100000">
                                          <p:val>
                                            <p:strVal val="#ppt_y"/>
                                          </p:val>
                                        </p:tav>
                                      </p:tavLst>
                                    </p:anim>
                                    <p:animEffect transition="in" filter="wipe(up)">
                                      <p:cBhvr>
                                        <p:cTn id="12" dur="750"/>
                                        <p:tgtEl>
                                          <p:spTgt spid="13"/>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12" presetClass="entr" presetSubtype="4"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p:tgtEl>
                                          <p:spTgt spid="15"/>
                                        </p:tgtEl>
                                        <p:attrNameLst>
                                          <p:attrName>ppt_y</p:attrName>
                                        </p:attrNameLst>
                                      </p:cBhvr>
                                      <p:tavLst>
                                        <p:tav tm="0">
                                          <p:val>
                                            <p:strVal val="#ppt_y+#ppt_h*1.125000"/>
                                          </p:val>
                                        </p:tav>
                                        <p:tav tm="100000">
                                          <p:val>
                                            <p:strVal val="#ppt_y"/>
                                          </p:val>
                                        </p:tav>
                                      </p:tavLst>
                                    </p:anim>
                                    <p:animEffect transition="in" filter="wipe(up)">
                                      <p:cBhvr>
                                        <p:cTn id="2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4CC9A32E-8719-46EA-8A4A-53D63CEBAEF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352803D1-E793-49A7-B001-A8DE0E597AA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0FA70526-2A95-4CA5-9229-46D1F2C552C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D1930F32-47B5-49F1-A95C-DFB7A97C8C17}"/>
              </a:ext>
            </a:extLst>
          </p:cNvPr>
          <p:cNvSpPr>
            <a:spLocks noGrp="1"/>
          </p:cNvSpPr>
          <p:nvPr>
            <p:ph type="pic" sz="quarter" idx="14"/>
          </p:nvPr>
        </p:nvSpPr>
        <p:spPr>
          <a:xfrm>
            <a:off x="1474788" y="2286000"/>
            <a:ext cx="4297362" cy="2667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2">
            <a:extLst>
              <a:ext uri="{FF2B5EF4-FFF2-40B4-BE49-F238E27FC236}">
                <a16:creationId xmlns:a16="http://schemas.microsoft.com/office/drawing/2014/main" id="{76694D72-D352-431F-B640-ABFC0C5DB410}"/>
              </a:ext>
            </a:extLst>
          </p:cNvPr>
          <p:cNvSpPr>
            <a:spLocks noGrp="1"/>
          </p:cNvSpPr>
          <p:nvPr>
            <p:ph type="pic" sz="quarter" idx="15"/>
          </p:nvPr>
        </p:nvSpPr>
        <p:spPr>
          <a:xfrm>
            <a:off x="4891086" y="1173705"/>
            <a:ext cx="2416971" cy="141452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55967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7" name="Picture Placeholder 6">
            <a:extLst>
              <a:ext uri="{FF2B5EF4-FFF2-40B4-BE49-F238E27FC236}">
                <a16:creationId xmlns:a16="http://schemas.microsoft.com/office/drawing/2014/main" id="{98388FA4-380E-4D51-91DD-7F9A665D58BF}"/>
              </a:ext>
            </a:extLst>
          </p:cNvPr>
          <p:cNvSpPr>
            <a:spLocks noGrp="1"/>
          </p:cNvSpPr>
          <p:nvPr>
            <p:ph type="pic" sz="quarter" idx="13"/>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6418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96560C8B-0AC5-4160-A297-89DD2C25ADB3}"/>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E4BD91A7-0FB8-4FB9-B389-FBE909B66EE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FF5EF93D-7245-4A8D-BE68-FDE9FBCE93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19A1289C-38C3-42AC-9F3F-AF54B5212EFB}"/>
              </a:ext>
            </a:extLst>
          </p:cNvPr>
          <p:cNvSpPr>
            <a:spLocks noGrp="1"/>
          </p:cNvSpPr>
          <p:nvPr>
            <p:ph type="pic" sz="quarter" idx="14"/>
          </p:nvPr>
        </p:nvSpPr>
        <p:spPr>
          <a:xfrm>
            <a:off x="1425575" y="1557338"/>
            <a:ext cx="6411913" cy="3711575"/>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9133540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B28D694-E3A5-4BDF-A8E9-D1FF2AB4A3B0}"/>
              </a:ext>
            </a:extLst>
          </p:cNvPr>
          <p:cNvSpPr>
            <a:spLocks noGrp="1"/>
          </p:cNvSpPr>
          <p:nvPr>
            <p:ph type="pic" sz="quarter" idx="14"/>
          </p:nvPr>
        </p:nvSpPr>
        <p:spPr>
          <a:xfrm>
            <a:off x="616944" y="330200"/>
            <a:ext cx="6736355" cy="3098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2">
            <a:extLst>
              <a:ext uri="{FF2B5EF4-FFF2-40B4-BE49-F238E27FC236}">
                <a16:creationId xmlns:a16="http://schemas.microsoft.com/office/drawing/2014/main" id="{E617BEC0-849C-4E2D-AB4C-35D9B2D1F203}"/>
              </a:ext>
            </a:extLst>
          </p:cNvPr>
          <p:cNvSpPr>
            <a:spLocks noGrp="1"/>
          </p:cNvSpPr>
          <p:nvPr>
            <p:ph type="pic" sz="quarter" idx="15"/>
          </p:nvPr>
        </p:nvSpPr>
        <p:spPr>
          <a:xfrm>
            <a:off x="7531100" y="330200"/>
            <a:ext cx="4316412" cy="3098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8" name="Picture Placeholder 2">
            <a:extLst>
              <a:ext uri="{FF2B5EF4-FFF2-40B4-BE49-F238E27FC236}">
                <a16:creationId xmlns:a16="http://schemas.microsoft.com/office/drawing/2014/main" id="{32368398-291C-440E-BFAF-F1A554224AD8}"/>
              </a:ext>
            </a:extLst>
          </p:cNvPr>
          <p:cNvSpPr>
            <a:spLocks noGrp="1"/>
          </p:cNvSpPr>
          <p:nvPr>
            <p:ph type="pic" sz="quarter" idx="16"/>
          </p:nvPr>
        </p:nvSpPr>
        <p:spPr>
          <a:xfrm>
            <a:off x="369888"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2">
            <a:extLst>
              <a:ext uri="{FF2B5EF4-FFF2-40B4-BE49-F238E27FC236}">
                <a16:creationId xmlns:a16="http://schemas.microsoft.com/office/drawing/2014/main" id="{A04D2FAF-5799-4A4D-9980-66405D236F4D}"/>
              </a:ext>
            </a:extLst>
          </p:cNvPr>
          <p:cNvSpPr>
            <a:spLocks noGrp="1"/>
          </p:cNvSpPr>
          <p:nvPr>
            <p:ph type="pic" sz="quarter" idx="17"/>
          </p:nvPr>
        </p:nvSpPr>
        <p:spPr>
          <a:xfrm>
            <a:off x="3396116"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76282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ppt_x"/>
                                          </p:val>
                                        </p:tav>
                                        <p:tav tm="100000">
                                          <p:val>
                                            <p:strVal val="#ppt_x"/>
                                          </p:val>
                                        </p:tav>
                                      </p:tavLst>
                                    </p:anim>
                                    <p:anim calcmode="lin" valueType="num">
                                      <p:cBhvr additive="base">
                                        <p:cTn id="16"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E3FC4068-ADA2-4A72-92D6-D96032D3912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1A6C96A7-EE17-44B9-9F7A-B645544D12DF}"/>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B9AE6B11-3578-4DE8-AA9B-117BE885DFD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
            <a:extLst>
              <a:ext uri="{FF2B5EF4-FFF2-40B4-BE49-F238E27FC236}">
                <a16:creationId xmlns:a16="http://schemas.microsoft.com/office/drawing/2014/main" id="{6E3E05CC-4901-411B-964F-E0FF42FD9D57}"/>
              </a:ext>
            </a:extLst>
          </p:cNvPr>
          <p:cNvSpPr>
            <a:spLocks noGrp="1"/>
          </p:cNvSpPr>
          <p:nvPr>
            <p:ph type="pic" sz="quarter" idx="17"/>
          </p:nvPr>
        </p:nvSpPr>
        <p:spPr>
          <a:xfrm>
            <a:off x="4750052" y="1057275"/>
            <a:ext cx="2691896" cy="259715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3" name="Picture Placeholder 2">
            <a:extLst>
              <a:ext uri="{FF2B5EF4-FFF2-40B4-BE49-F238E27FC236}">
                <a16:creationId xmlns:a16="http://schemas.microsoft.com/office/drawing/2014/main" id="{A11C9DA6-DB3C-4EA0-B855-C24AFCCB6151}"/>
              </a:ext>
            </a:extLst>
          </p:cNvPr>
          <p:cNvSpPr>
            <a:spLocks noGrp="1"/>
          </p:cNvSpPr>
          <p:nvPr>
            <p:ph type="pic" sz="quarter" idx="18"/>
          </p:nvPr>
        </p:nvSpPr>
        <p:spPr>
          <a:xfrm>
            <a:off x="201295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4" name="Picture Placeholder 2">
            <a:extLst>
              <a:ext uri="{FF2B5EF4-FFF2-40B4-BE49-F238E27FC236}">
                <a16:creationId xmlns:a16="http://schemas.microsoft.com/office/drawing/2014/main" id="{378F0779-37CB-455E-8C66-257C96DC0CE9}"/>
              </a:ext>
            </a:extLst>
          </p:cNvPr>
          <p:cNvSpPr>
            <a:spLocks noGrp="1"/>
          </p:cNvSpPr>
          <p:nvPr>
            <p:ph type="pic" sz="quarter" idx="19"/>
          </p:nvPr>
        </p:nvSpPr>
        <p:spPr>
          <a:xfrm>
            <a:off x="778510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10737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7C001D50-9FCA-4C41-BA5B-F3160C021915}"/>
              </a:ext>
            </a:extLst>
          </p:cNvPr>
          <p:cNvSpPr>
            <a:spLocks noGrp="1"/>
          </p:cNvSpPr>
          <p:nvPr>
            <p:ph type="pic" sz="quarter" idx="10"/>
          </p:nvPr>
        </p:nvSpPr>
        <p:spPr>
          <a:xfrm>
            <a:off x="2" y="1"/>
            <a:ext cx="5321299" cy="6858000"/>
          </a:xfrm>
          <a:custGeom>
            <a:avLst/>
            <a:gdLst>
              <a:gd name="connsiteX0" fmla="*/ 2158999 w 5321299"/>
              <a:gd name="connsiteY0" fmla="*/ 5464728 h 6858000"/>
              <a:gd name="connsiteX1" fmla="*/ 3162299 w 5321299"/>
              <a:gd name="connsiteY1" fmla="*/ 5464728 h 6858000"/>
              <a:gd name="connsiteX2" fmla="*/ 3162299 w 5321299"/>
              <a:gd name="connsiteY2" fmla="*/ 6003342 h 6858000"/>
              <a:gd name="connsiteX3" fmla="*/ 2158999 w 5321299"/>
              <a:gd name="connsiteY3" fmla="*/ 6003342 h 6858000"/>
              <a:gd name="connsiteX4" fmla="*/ 0 w 5321299"/>
              <a:gd name="connsiteY4" fmla="*/ 4709556 h 6858000"/>
              <a:gd name="connsiteX5" fmla="*/ 1003300 w 5321299"/>
              <a:gd name="connsiteY5" fmla="*/ 4709556 h 6858000"/>
              <a:gd name="connsiteX6" fmla="*/ 1003300 w 5321299"/>
              <a:gd name="connsiteY6" fmla="*/ 6858000 h 6858000"/>
              <a:gd name="connsiteX7" fmla="*/ 0 w 5321299"/>
              <a:gd name="connsiteY7" fmla="*/ 6858000 h 6858000"/>
              <a:gd name="connsiteX8" fmla="*/ 3238499 w 5321299"/>
              <a:gd name="connsiteY8" fmla="*/ 4618581 h 6858000"/>
              <a:gd name="connsiteX9" fmla="*/ 4241799 w 5321299"/>
              <a:gd name="connsiteY9" fmla="*/ 4618581 h 6858000"/>
              <a:gd name="connsiteX10" fmla="*/ 4241799 w 5321299"/>
              <a:gd name="connsiteY10" fmla="*/ 6857999 h 6858000"/>
              <a:gd name="connsiteX11" fmla="*/ 3238499 w 5321299"/>
              <a:gd name="connsiteY11" fmla="*/ 6857999 h 6858000"/>
              <a:gd name="connsiteX12" fmla="*/ 1079499 w 5321299"/>
              <a:gd name="connsiteY12" fmla="*/ 3970389 h 6858000"/>
              <a:gd name="connsiteX13" fmla="*/ 2082799 w 5321299"/>
              <a:gd name="connsiteY13" fmla="*/ 3970389 h 6858000"/>
              <a:gd name="connsiteX14" fmla="*/ 2082799 w 5321299"/>
              <a:gd name="connsiteY14" fmla="*/ 6777117 h 6858000"/>
              <a:gd name="connsiteX15" fmla="*/ 1079499 w 5321299"/>
              <a:gd name="connsiteY15" fmla="*/ 6777117 h 6858000"/>
              <a:gd name="connsiteX16" fmla="*/ 4317999 w 5321299"/>
              <a:gd name="connsiteY16" fmla="*/ 3879415 h 6858000"/>
              <a:gd name="connsiteX17" fmla="*/ 5321299 w 5321299"/>
              <a:gd name="connsiteY17" fmla="*/ 3879415 h 6858000"/>
              <a:gd name="connsiteX18" fmla="*/ 5321299 w 5321299"/>
              <a:gd name="connsiteY18" fmla="*/ 6449861 h 6858000"/>
              <a:gd name="connsiteX19" fmla="*/ 4317999 w 5321299"/>
              <a:gd name="connsiteY19" fmla="*/ 6449861 h 6858000"/>
              <a:gd name="connsiteX20" fmla="*/ 2158999 w 5321299"/>
              <a:gd name="connsiteY20" fmla="*/ 2567025 h 6858000"/>
              <a:gd name="connsiteX21" fmla="*/ 3162299 w 5321299"/>
              <a:gd name="connsiteY21" fmla="*/ 2567025 h 6858000"/>
              <a:gd name="connsiteX22" fmla="*/ 3162299 w 5321299"/>
              <a:gd name="connsiteY22" fmla="*/ 5373753 h 6858000"/>
              <a:gd name="connsiteX23" fmla="*/ 2158999 w 5321299"/>
              <a:gd name="connsiteY23" fmla="*/ 5373753 h 6858000"/>
              <a:gd name="connsiteX24" fmla="*/ 0 w 5321299"/>
              <a:gd name="connsiteY24" fmla="*/ 1811854 h 6858000"/>
              <a:gd name="connsiteX25" fmla="*/ 1003300 w 5321299"/>
              <a:gd name="connsiteY25" fmla="*/ 1811854 h 6858000"/>
              <a:gd name="connsiteX26" fmla="*/ 1003300 w 5321299"/>
              <a:gd name="connsiteY26" fmla="*/ 4618581 h 6858000"/>
              <a:gd name="connsiteX27" fmla="*/ 0 w 5321299"/>
              <a:gd name="connsiteY27" fmla="*/ 4618581 h 6858000"/>
              <a:gd name="connsiteX28" fmla="*/ 3238499 w 5321299"/>
              <a:gd name="connsiteY28" fmla="*/ 1720878 h 6858000"/>
              <a:gd name="connsiteX29" fmla="*/ 4241799 w 5321299"/>
              <a:gd name="connsiteY29" fmla="*/ 1720878 h 6858000"/>
              <a:gd name="connsiteX30" fmla="*/ 4241799 w 5321299"/>
              <a:gd name="connsiteY30" fmla="*/ 4527606 h 6858000"/>
              <a:gd name="connsiteX31" fmla="*/ 3238499 w 5321299"/>
              <a:gd name="connsiteY31" fmla="*/ 4527606 h 6858000"/>
              <a:gd name="connsiteX32" fmla="*/ 4317999 w 5321299"/>
              <a:gd name="connsiteY32" fmla="*/ 1217991 h 6858000"/>
              <a:gd name="connsiteX33" fmla="*/ 5321299 w 5321299"/>
              <a:gd name="connsiteY33" fmla="*/ 1217991 h 6858000"/>
              <a:gd name="connsiteX34" fmla="*/ 5321299 w 5321299"/>
              <a:gd name="connsiteY34" fmla="*/ 3788437 h 6858000"/>
              <a:gd name="connsiteX35" fmla="*/ 4317999 w 5321299"/>
              <a:gd name="connsiteY35" fmla="*/ 3788437 h 6858000"/>
              <a:gd name="connsiteX36" fmla="*/ 1079499 w 5321299"/>
              <a:gd name="connsiteY36" fmla="*/ 1072687 h 6858000"/>
              <a:gd name="connsiteX37" fmla="*/ 2082799 w 5321299"/>
              <a:gd name="connsiteY37" fmla="*/ 1072687 h 6858000"/>
              <a:gd name="connsiteX38" fmla="*/ 2082799 w 5321299"/>
              <a:gd name="connsiteY38" fmla="*/ 3879414 h 6858000"/>
              <a:gd name="connsiteX39" fmla="*/ 1079499 w 5321299"/>
              <a:gd name="connsiteY39" fmla="*/ 3879414 h 6858000"/>
              <a:gd name="connsiteX40" fmla="*/ 3238499 w 5321299"/>
              <a:gd name="connsiteY40" fmla="*/ 286347 h 6858000"/>
              <a:gd name="connsiteX41" fmla="*/ 4241799 w 5321299"/>
              <a:gd name="connsiteY41" fmla="*/ 286347 h 6858000"/>
              <a:gd name="connsiteX42" fmla="*/ 4241799 w 5321299"/>
              <a:gd name="connsiteY42" fmla="*/ 1629903 h 6858000"/>
              <a:gd name="connsiteX43" fmla="*/ 3238499 w 5321299"/>
              <a:gd name="connsiteY43" fmla="*/ 1629903 h 6858000"/>
              <a:gd name="connsiteX44" fmla="*/ 0 w 5321299"/>
              <a:gd name="connsiteY44" fmla="*/ 1 h 6858000"/>
              <a:gd name="connsiteX45" fmla="*/ 1003300 w 5321299"/>
              <a:gd name="connsiteY45" fmla="*/ 1 h 6858000"/>
              <a:gd name="connsiteX46" fmla="*/ 1003300 w 5321299"/>
              <a:gd name="connsiteY46" fmla="*/ 1720879 h 6858000"/>
              <a:gd name="connsiteX47" fmla="*/ 0 w 5321299"/>
              <a:gd name="connsiteY47" fmla="*/ 1720879 h 6858000"/>
              <a:gd name="connsiteX48" fmla="*/ 2158999 w 5321299"/>
              <a:gd name="connsiteY48" fmla="*/ 0 h 6858000"/>
              <a:gd name="connsiteX49" fmla="*/ 3162299 w 5321299"/>
              <a:gd name="connsiteY49" fmla="*/ 0 h 6858000"/>
              <a:gd name="connsiteX50" fmla="*/ 3162299 w 5321299"/>
              <a:gd name="connsiteY50" fmla="*/ 2476051 h 6858000"/>
              <a:gd name="connsiteX51" fmla="*/ 2158999 w 5321299"/>
              <a:gd name="connsiteY51" fmla="*/ 24760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321299" h="6858000">
                <a:moveTo>
                  <a:pt x="2158999" y="5464728"/>
                </a:moveTo>
                <a:lnTo>
                  <a:pt x="3162299" y="5464728"/>
                </a:lnTo>
                <a:lnTo>
                  <a:pt x="3162299" y="6003342"/>
                </a:lnTo>
                <a:lnTo>
                  <a:pt x="2158999" y="6003342"/>
                </a:lnTo>
                <a:close/>
                <a:moveTo>
                  <a:pt x="0" y="4709556"/>
                </a:moveTo>
                <a:lnTo>
                  <a:pt x="1003300" y="4709556"/>
                </a:lnTo>
                <a:lnTo>
                  <a:pt x="1003300" y="6858000"/>
                </a:lnTo>
                <a:lnTo>
                  <a:pt x="0" y="6858000"/>
                </a:lnTo>
                <a:close/>
                <a:moveTo>
                  <a:pt x="3238499" y="4618581"/>
                </a:moveTo>
                <a:lnTo>
                  <a:pt x="4241799" y="4618581"/>
                </a:lnTo>
                <a:lnTo>
                  <a:pt x="4241799" y="6857999"/>
                </a:lnTo>
                <a:lnTo>
                  <a:pt x="3238499" y="6857999"/>
                </a:lnTo>
                <a:close/>
                <a:moveTo>
                  <a:pt x="1079499" y="3970389"/>
                </a:moveTo>
                <a:lnTo>
                  <a:pt x="2082799" y="3970389"/>
                </a:lnTo>
                <a:lnTo>
                  <a:pt x="2082799" y="6777117"/>
                </a:lnTo>
                <a:lnTo>
                  <a:pt x="1079499" y="6777117"/>
                </a:lnTo>
                <a:close/>
                <a:moveTo>
                  <a:pt x="4317999" y="3879415"/>
                </a:moveTo>
                <a:lnTo>
                  <a:pt x="5321299" y="3879415"/>
                </a:lnTo>
                <a:lnTo>
                  <a:pt x="5321299" y="6449861"/>
                </a:lnTo>
                <a:lnTo>
                  <a:pt x="4317999" y="6449861"/>
                </a:lnTo>
                <a:close/>
                <a:moveTo>
                  <a:pt x="2158999" y="2567025"/>
                </a:moveTo>
                <a:lnTo>
                  <a:pt x="3162299" y="2567025"/>
                </a:lnTo>
                <a:lnTo>
                  <a:pt x="3162299" y="5373753"/>
                </a:lnTo>
                <a:lnTo>
                  <a:pt x="2158999" y="5373753"/>
                </a:lnTo>
                <a:close/>
                <a:moveTo>
                  <a:pt x="0" y="1811854"/>
                </a:moveTo>
                <a:lnTo>
                  <a:pt x="1003300" y="1811854"/>
                </a:lnTo>
                <a:lnTo>
                  <a:pt x="1003300" y="4618581"/>
                </a:lnTo>
                <a:lnTo>
                  <a:pt x="0" y="4618581"/>
                </a:lnTo>
                <a:close/>
                <a:moveTo>
                  <a:pt x="3238499" y="1720878"/>
                </a:moveTo>
                <a:lnTo>
                  <a:pt x="4241799" y="1720878"/>
                </a:lnTo>
                <a:lnTo>
                  <a:pt x="4241799" y="4527606"/>
                </a:lnTo>
                <a:lnTo>
                  <a:pt x="3238499" y="4527606"/>
                </a:lnTo>
                <a:close/>
                <a:moveTo>
                  <a:pt x="4317999" y="1217991"/>
                </a:moveTo>
                <a:lnTo>
                  <a:pt x="5321299" y="1217991"/>
                </a:lnTo>
                <a:lnTo>
                  <a:pt x="5321299" y="3788437"/>
                </a:lnTo>
                <a:lnTo>
                  <a:pt x="4317999" y="3788437"/>
                </a:lnTo>
                <a:close/>
                <a:moveTo>
                  <a:pt x="1079499" y="1072687"/>
                </a:moveTo>
                <a:lnTo>
                  <a:pt x="2082799" y="1072687"/>
                </a:lnTo>
                <a:lnTo>
                  <a:pt x="2082799" y="3879414"/>
                </a:lnTo>
                <a:lnTo>
                  <a:pt x="1079499" y="3879414"/>
                </a:lnTo>
                <a:close/>
                <a:moveTo>
                  <a:pt x="3238499" y="286347"/>
                </a:moveTo>
                <a:lnTo>
                  <a:pt x="4241799" y="286347"/>
                </a:lnTo>
                <a:lnTo>
                  <a:pt x="4241799" y="1629903"/>
                </a:lnTo>
                <a:lnTo>
                  <a:pt x="3238499" y="1629903"/>
                </a:lnTo>
                <a:close/>
                <a:moveTo>
                  <a:pt x="0" y="1"/>
                </a:moveTo>
                <a:lnTo>
                  <a:pt x="1003300" y="1"/>
                </a:lnTo>
                <a:lnTo>
                  <a:pt x="1003300" y="1720879"/>
                </a:lnTo>
                <a:lnTo>
                  <a:pt x="0" y="1720879"/>
                </a:lnTo>
                <a:close/>
                <a:moveTo>
                  <a:pt x="2158999" y="0"/>
                </a:moveTo>
                <a:lnTo>
                  <a:pt x="3162299" y="0"/>
                </a:lnTo>
                <a:lnTo>
                  <a:pt x="3162299" y="2476051"/>
                </a:lnTo>
                <a:lnTo>
                  <a:pt x="2158999" y="2476051"/>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0" name="Freeform 5">
            <a:extLst>
              <a:ext uri="{FF2B5EF4-FFF2-40B4-BE49-F238E27FC236}">
                <a16:creationId xmlns:a16="http://schemas.microsoft.com/office/drawing/2014/main" id="{C4903FCC-72D6-402B-868C-6B00AFFAF69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31" name="Slide Number Placeholder 5">
            <a:extLst>
              <a:ext uri="{FF2B5EF4-FFF2-40B4-BE49-F238E27FC236}">
                <a16:creationId xmlns:a16="http://schemas.microsoft.com/office/drawing/2014/main" id="{67D4080E-F647-4F75-91ED-17F0A0AE981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32" name="TextBox 31">
            <a:extLst>
              <a:ext uri="{FF2B5EF4-FFF2-40B4-BE49-F238E27FC236}">
                <a16:creationId xmlns:a16="http://schemas.microsoft.com/office/drawing/2014/main" id="{3BEE4639-3043-4D26-95CC-B1CEA4FA90B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74254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605790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150495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3790714"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8334376"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22372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ppt_x"/>
                                          </p:val>
                                        </p:tav>
                                        <p:tav tm="100000">
                                          <p:val>
                                            <p:strVal val="#ppt_x"/>
                                          </p:val>
                                        </p:tav>
                                      </p:tavLst>
                                    </p:anim>
                                    <p:anim calcmode="lin" valueType="num">
                                      <p:cBhvr additive="base">
                                        <p:cTn id="20"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1" grpId="0" animBg="1"/>
      <p:bldP spid="13"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730132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274837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5034136"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9577798"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8">
            <a:extLst>
              <a:ext uri="{FF2B5EF4-FFF2-40B4-BE49-F238E27FC236}">
                <a16:creationId xmlns:a16="http://schemas.microsoft.com/office/drawing/2014/main" id="{3E18F3A6-9EF8-4A26-908D-55936D9C8AF3}"/>
              </a:ext>
            </a:extLst>
          </p:cNvPr>
          <p:cNvSpPr>
            <a:spLocks noGrp="1"/>
          </p:cNvSpPr>
          <p:nvPr>
            <p:ph type="pic" sz="quarter" idx="18"/>
          </p:nvPr>
        </p:nvSpPr>
        <p:spPr>
          <a:xfrm>
            <a:off x="569277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4" name="Picture Placeholder 8">
            <a:extLst>
              <a:ext uri="{FF2B5EF4-FFF2-40B4-BE49-F238E27FC236}">
                <a16:creationId xmlns:a16="http://schemas.microsoft.com/office/drawing/2014/main" id="{026DA814-B32E-4528-88ED-F7097D6EE9CA}"/>
              </a:ext>
            </a:extLst>
          </p:cNvPr>
          <p:cNvSpPr>
            <a:spLocks noGrp="1"/>
          </p:cNvSpPr>
          <p:nvPr>
            <p:ph type="pic" sz="quarter" idx="19"/>
          </p:nvPr>
        </p:nvSpPr>
        <p:spPr>
          <a:xfrm>
            <a:off x="113982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5" name="Picture Placeholder 8">
            <a:extLst>
              <a:ext uri="{FF2B5EF4-FFF2-40B4-BE49-F238E27FC236}">
                <a16:creationId xmlns:a16="http://schemas.microsoft.com/office/drawing/2014/main" id="{3AE5335A-3060-41ED-9FD7-8D13718E8FC4}"/>
              </a:ext>
            </a:extLst>
          </p:cNvPr>
          <p:cNvSpPr>
            <a:spLocks noGrp="1"/>
          </p:cNvSpPr>
          <p:nvPr>
            <p:ph type="pic" sz="quarter" idx="20"/>
          </p:nvPr>
        </p:nvSpPr>
        <p:spPr>
          <a:xfrm>
            <a:off x="3425590"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8">
            <a:extLst>
              <a:ext uri="{FF2B5EF4-FFF2-40B4-BE49-F238E27FC236}">
                <a16:creationId xmlns:a16="http://schemas.microsoft.com/office/drawing/2014/main" id="{173F6A4D-3403-4BA2-ADC6-F75EE2E08A0B}"/>
              </a:ext>
            </a:extLst>
          </p:cNvPr>
          <p:cNvSpPr>
            <a:spLocks noGrp="1"/>
          </p:cNvSpPr>
          <p:nvPr>
            <p:ph type="pic" sz="quarter" idx="21"/>
          </p:nvPr>
        </p:nvSpPr>
        <p:spPr>
          <a:xfrm>
            <a:off x="7969252"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3532015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631AA61-D19E-4A20-A0C1-B87E866DF8D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65B35C2D-A26F-4D56-8FD8-8FCB4FB5986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94D31D73-1F73-43E9-9143-CACD2016DA0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Freeform: Shape 11">
            <a:extLst>
              <a:ext uri="{FF2B5EF4-FFF2-40B4-BE49-F238E27FC236}">
                <a16:creationId xmlns:a16="http://schemas.microsoft.com/office/drawing/2014/main" id="{3BFABDCE-A952-42A4-8CDE-63DA39998027}"/>
              </a:ext>
            </a:extLst>
          </p:cNvPr>
          <p:cNvSpPr>
            <a:spLocks/>
          </p:cNvSpPr>
          <p:nvPr userDrawn="1"/>
        </p:nvSpPr>
        <p:spPr bwMode="auto">
          <a:xfrm rot="9449386" flipV="1">
            <a:off x="-1503597" y="-940853"/>
            <a:ext cx="8915666" cy="6629499"/>
          </a:xfrm>
          <a:custGeom>
            <a:avLst/>
            <a:gdLst>
              <a:gd name="connsiteX0" fmla="*/ 6277561 w 8915666"/>
              <a:gd name="connsiteY0" fmla="*/ 0 h 6629499"/>
              <a:gd name="connsiteX1" fmla="*/ 0 w 8915666"/>
              <a:gd name="connsiteY1" fmla="*/ 2601566 h 6629499"/>
              <a:gd name="connsiteX2" fmla="*/ 4497646 w 8915666"/>
              <a:gd name="connsiteY2" fmla="*/ 4477302 h 6629499"/>
              <a:gd name="connsiteX3" fmla="*/ 8142092 w 8915666"/>
              <a:gd name="connsiteY3" fmla="*/ 6615771 h 6629499"/>
              <a:gd name="connsiteX4" fmla="*/ 8205013 w 8915666"/>
              <a:gd name="connsiteY4" fmla="*/ 6629499 h 6629499"/>
              <a:gd name="connsiteX5" fmla="*/ 8915666 w 8915666"/>
              <a:gd name="connsiteY5" fmla="*/ 6334989 h 66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5666" h="6629499">
                <a:moveTo>
                  <a:pt x="6277561" y="0"/>
                </a:moveTo>
                <a:lnTo>
                  <a:pt x="0" y="2601566"/>
                </a:lnTo>
                <a:cubicBezTo>
                  <a:pt x="1681432" y="2766308"/>
                  <a:pt x="2994949" y="2701925"/>
                  <a:pt x="4497646" y="4477302"/>
                </a:cubicBezTo>
                <a:cubicBezTo>
                  <a:pt x="5818099" y="6037366"/>
                  <a:pt x="6812668" y="6322891"/>
                  <a:pt x="8142092" y="6615771"/>
                </a:cubicBezTo>
                <a:lnTo>
                  <a:pt x="8205013" y="6629499"/>
                </a:lnTo>
                <a:lnTo>
                  <a:pt x="8915666" y="6334989"/>
                </a:ln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baseline="-25000" dirty="0">
                <a:latin typeface="Roboto" panose="02000000000000000000" pitchFamily="2" charset="0"/>
              </a:rPr>
              <a:t> 	</a:t>
            </a:r>
          </a:p>
        </p:txBody>
      </p:sp>
      <p:sp>
        <p:nvSpPr>
          <p:cNvPr id="13" name="Rectangle 12">
            <a:extLst>
              <a:ext uri="{FF2B5EF4-FFF2-40B4-BE49-F238E27FC236}">
                <a16:creationId xmlns:a16="http://schemas.microsoft.com/office/drawing/2014/main" id="{8F4DC94C-55B9-46DB-9D16-6C98D4C3C0FA}"/>
              </a:ext>
            </a:extLst>
          </p:cNvPr>
          <p:cNvSpPr/>
          <p:nvPr userDrawn="1"/>
        </p:nvSpPr>
        <p:spPr>
          <a:xfrm>
            <a:off x="2469735" y="1862139"/>
            <a:ext cx="7127192" cy="3377278"/>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lvl="0"/>
            <a:endParaRPr lang="en-US" baseline="-25000" dirty="0">
              <a:solidFill>
                <a:schemeClr val="tx1"/>
              </a:solidFill>
              <a:latin typeface="Roboto" panose="02000000000000000000" pitchFamily="2" charset="0"/>
            </a:endParaRPr>
          </a:p>
        </p:txBody>
      </p:sp>
      <p:sp>
        <p:nvSpPr>
          <p:cNvPr id="14" name="Rectangle 13">
            <a:extLst>
              <a:ext uri="{FF2B5EF4-FFF2-40B4-BE49-F238E27FC236}">
                <a16:creationId xmlns:a16="http://schemas.microsoft.com/office/drawing/2014/main" id="{B5FB444D-0F56-4E71-A7D8-0ADE5B6D7FAE}"/>
              </a:ext>
            </a:extLst>
          </p:cNvPr>
          <p:cNvSpPr/>
          <p:nvPr userDrawn="1"/>
        </p:nvSpPr>
        <p:spPr>
          <a:xfrm>
            <a:off x="6528987" y="1700613"/>
            <a:ext cx="3512321" cy="305084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p>
            <a:pPr marL="228600" lvl="0" indent="-228600">
              <a:lnSpc>
                <a:spcPct val="90000"/>
              </a:lnSpc>
              <a:spcBef>
                <a:spcPts val="1000"/>
              </a:spcBef>
              <a:buFont typeface="Arial" panose="020B0604020202020204" pitchFamily="34" charset="0"/>
              <a:buChar char="•"/>
            </a:pPr>
            <a:endParaRPr lang="en-US" sz="1600" dirty="0">
              <a:solidFill>
                <a:schemeClr val="tx1"/>
              </a:solidFill>
              <a:latin typeface="Roboto" panose="02000000000000000000" pitchFamily="2" charset="0"/>
            </a:endParaRPr>
          </a:p>
        </p:txBody>
      </p:sp>
    </p:spTree>
    <p:extLst>
      <p:ext uri="{BB962C8B-B14F-4D97-AF65-F5344CB8AC3E}">
        <p14:creationId xmlns:p14="http://schemas.microsoft.com/office/powerpoint/2010/main" val="45657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286885" y="5177928"/>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942594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9" name="Picture Placeholder 18">
            <a:extLst>
              <a:ext uri="{FF2B5EF4-FFF2-40B4-BE49-F238E27FC236}">
                <a16:creationId xmlns:a16="http://schemas.microsoft.com/office/drawing/2014/main" id="{E82E9B33-5DF9-4882-A51E-F1448E83DCEE}"/>
              </a:ext>
            </a:extLst>
          </p:cNvPr>
          <p:cNvSpPr>
            <a:spLocks noGrp="1"/>
          </p:cNvSpPr>
          <p:nvPr>
            <p:ph type="pic" sz="quarter" idx="15"/>
          </p:nvPr>
        </p:nvSpPr>
        <p:spPr>
          <a:xfrm>
            <a:off x="765810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2" name="Picture Placeholder 21">
            <a:extLst>
              <a:ext uri="{FF2B5EF4-FFF2-40B4-BE49-F238E27FC236}">
                <a16:creationId xmlns:a16="http://schemas.microsoft.com/office/drawing/2014/main" id="{C686E259-CA59-44B5-9786-0B166DC85A61}"/>
              </a:ext>
            </a:extLst>
          </p:cNvPr>
          <p:cNvSpPr>
            <a:spLocks noGrp="1"/>
          </p:cNvSpPr>
          <p:nvPr>
            <p:ph type="pic" sz="quarter" idx="18"/>
          </p:nvPr>
        </p:nvSpPr>
        <p:spPr>
          <a:xfrm>
            <a:off x="97282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274066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4508500" y="2133600"/>
            <a:ext cx="3149600"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3709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250" fill="hold"/>
                                        <p:tgtEl>
                                          <p:spTgt spid="19"/>
                                        </p:tgtEl>
                                        <p:attrNameLst>
                                          <p:attrName>ppt_x</p:attrName>
                                        </p:attrNameLst>
                                      </p:cBhvr>
                                      <p:tavLst>
                                        <p:tav tm="0">
                                          <p:val>
                                            <p:strVal val="0-#ppt_w/2"/>
                                          </p:val>
                                        </p:tav>
                                        <p:tav tm="100000">
                                          <p:val>
                                            <p:strVal val="#ppt_x"/>
                                          </p:val>
                                        </p:tav>
                                      </p:tavLst>
                                    </p:anim>
                                    <p:anim calcmode="lin" valueType="num">
                                      <p:cBhvr additive="base">
                                        <p:cTn id="12" dur="12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250" fill="hold"/>
                                        <p:tgtEl>
                                          <p:spTgt spid="20"/>
                                        </p:tgtEl>
                                        <p:attrNameLst>
                                          <p:attrName>ppt_x</p:attrName>
                                        </p:attrNameLst>
                                      </p:cBhvr>
                                      <p:tavLst>
                                        <p:tav tm="0">
                                          <p:val>
                                            <p:strVal val="0-#ppt_w/2"/>
                                          </p:val>
                                        </p:tav>
                                        <p:tav tm="100000">
                                          <p:val>
                                            <p:strVal val="#ppt_x"/>
                                          </p:val>
                                        </p:tav>
                                      </p:tavLst>
                                    </p:anim>
                                    <p:anim calcmode="lin" valueType="num">
                                      <p:cBhvr additive="base">
                                        <p:cTn id="16" dur="12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1+#ppt_w/2"/>
                                          </p:val>
                                        </p:tav>
                                        <p:tav tm="100000">
                                          <p:val>
                                            <p:strVal val="#ppt_x"/>
                                          </p:val>
                                        </p:tav>
                                      </p:tavLst>
                                    </p:anim>
                                    <p:anim calcmode="lin" valueType="num">
                                      <p:cBhvr additive="base">
                                        <p:cTn id="20" dur="12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250" fill="hold"/>
                                        <p:tgtEl>
                                          <p:spTgt spid="22"/>
                                        </p:tgtEl>
                                        <p:attrNameLst>
                                          <p:attrName>ppt_x</p:attrName>
                                        </p:attrNameLst>
                                      </p:cBhvr>
                                      <p:tavLst>
                                        <p:tav tm="0">
                                          <p:val>
                                            <p:strVal val="1+#ppt_w/2"/>
                                          </p:val>
                                        </p:tav>
                                        <p:tav tm="100000">
                                          <p:val>
                                            <p:strVal val="#ppt_x"/>
                                          </p:val>
                                        </p:tav>
                                      </p:tavLst>
                                    </p:anim>
                                    <p:anim calcmode="lin" valueType="num">
                                      <p:cBhvr additive="base">
                                        <p:cTn id="24" dur="1250" fill="hold"/>
                                        <p:tgtEl>
                                          <p:spTgt spid="22"/>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1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9" grpId="0" animBg="1"/>
      <p:bldP spid="22" grpId="0" animBg="1"/>
      <p:bldP spid="21" grpId="0" animBg="1"/>
      <p:bldP spid="16"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3574143" y="5177928"/>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8389256"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990600"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3777343"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34767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1+#ppt_w/2"/>
                                          </p:val>
                                        </p:tav>
                                        <p:tav tm="100000">
                                          <p:val>
                                            <p:strVal val="#ppt_x"/>
                                          </p:val>
                                        </p:tav>
                                      </p:tavLst>
                                    </p:anim>
                                    <p:anim calcmode="lin" valueType="num">
                                      <p:cBhvr additive="base">
                                        <p:cTn id="16" dur="1250" fill="hold"/>
                                        <p:tgtEl>
                                          <p:spTgt spid="21"/>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21" grpId="0" animBg="1"/>
      <p:bldP spid="16"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3974593" y="1971675"/>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983571" y="5192714"/>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7034758"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2422844"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75566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4E1CD47-90D5-47FE-B1AE-36AACFB849A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8BCF13F7-B535-4D38-AAF8-D9328656AF69}"/>
              </a:ext>
            </a:extLst>
          </p:cNvPr>
          <p:cNvSpPr>
            <a:spLocks noGrp="1"/>
          </p:cNvSpPr>
          <p:nvPr userDrawn="1">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8A19AEAA-5222-409A-B21D-6416004CB21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5" name="Freeform 13">
            <a:extLst>
              <a:ext uri="{FF2B5EF4-FFF2-40B4-BE49-F238E27FC236}">
                <a16:creationId xmlns:a16="http://schemas.microsoft.com/office/drawing/2014/main" id="{4EC54A35-CE07-4303-84D9-63BA6918360F}"/>
              </a:ext>
            </a:extLst>
          </p:cNvPr>
          <p:cNvSpPr>
            <a:spLocks/>
          </p:cNvSpPr>
          <p:nvPr userDrawn="1"/>
        </p:nvSpPr>
        <p:spPr bwMode="auto">
          <a:xfrm rot="9900000">
            <a:off x="2675806" y="1093865"/>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8" name="Freeform 13">
            <a:extLst>
              <a:ext uri="{FF2B5EF4-FFF2-40B4-BE49-F238E27FC236}">
                <a16:creationId xmlns:a16="http://schemas.microsoft.com/office/drawing/2014/main" id="{E42E25CA-C158-494B-93F2-156F9990CD5C}"/>
              </a:ext>
            </a:extLst>
          </p:cNvPr>
          <p:cNvSpPr>
            <a:spLocks/>
          </p:cNvSpPr>
          <p:nvPr/>
        </p:nvSpPr>
        <p:spPr bwMode="auto">
          <a:xfrm rot="9900000">
            <a:off x="7377185" y="1081568"/>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6" name="Picture Placeholder 15">
            <a:extLst>
              <a:ext uri="{FF2B5EF4-FFF2-40B4-BE49-F238E27FC236}">
                <a16:creationId xmlns:a16="http://schemas.microsoft.com/office/drawing/2014/main" id="{978A252E-FA74-4B28-9A9B-FE52E1D89DB5}"/>
              </a:ext>
            </a:extLst>
          </p:cNvPr>
          <p:cNvSpPr>
            <a:spLocks noGrp="1"/>
          </p:cNvSpPr>
          <p:nvPr>
            <p:ph type="pic" sz="quarter" idx="13"/>
          </p:nvPr>
        </p:nvSpPr>
        <p:spPr>
          <a:xfrm>
            <a:off x="3010997" y="1356866"/>
            <a:ext cx="1695403" cy="1687426"/>
          </a:xfrm>
          <a:custGeom>
            <a:avLst/>
            <a:gdLst>
              <a:gd name="connsiteX0" fmla="*/ 648232 w 1695403"/>
              <a:gd name="connsiteY0" fmla="*/ 224 h 1687426"/>
              <a:gd name="connsiteX1" fmla="*/ 1324153 w 1695403"/>
              <a:gd name="connsiteY1" fmla="*/ 392211 h 1687426"/>
              <a:gd name="connsiteX2" fmla="*/ 969742 w 1695403"/>
              <a:gd name="connsiteY2" fmla="*/ 1624379 h 1687426"/>
              <a:gd name="connsiteX3" fmla="*/ 78981 w 1695403"/>
              <a:gd name="connsiteY3" fmla="*/ 704576 h 1687426"/>
              <a:gd name="connsiteX4" fmla="*/ 648232 w 1695403"/>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3" h="1687426">
                <a:moveTo>
                  <a:pt x="648232" y="224"/>
                </a:moveTo>
                <a:cubicBezTo>
                  <a:pt x="839535" y="-6170"/>
                  <a:pt x="1064842" y="124492"/>
                  <a:pt x="1324153" y="392211"/>
                </a:cubicBezTo>
                <a:cubicBezTo>
                  <a:pt x="1917454" y="1006346"/>
                  <a:pt x="1799857" y="1416136"/>
                  <a:pt x="969742" y="1624379"/>
                </a:cubicBezTo>
                <a:cubicBezTo>
                  <a:pt x="139627" y="1832622"/>
                  <a:pt x="-158424" y="1524748"/>
                  <a:pt x="78981" y="704576"/>
                </a:cubicBezTo>
                <a:cubicBezTo>
                  <a:pt x="212521" y="243229"/>
                  <a:pt x="402272" y="8445"/>
                  <a:pt x="648232"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
        <p:nvSpPr>
          <p:cNvPr id="19" name="Picture Placeholder 18">
            <a:extLst>
              <a:ext uri="{FF2B5EF4-FFF2-40B4-BE49-F238E27FC236}">
                <a16:creationId xmlns:a16="http://schemas.microsoft.com/office/drawing/2014/main" id="{895B01E7-15CB-424C-8F9C-AFE5019D19AC}"/>
              </a:ext>
            </a:extLst>
          </p:cNvPr>
          <p:cNvSpPr>
            <a:spLocks noGrp="1"/>
          </p:cNvSpPr>
          <p:nvPr>
            <p:ph type="pic" sz="quarter" idx="14"/>
          </p:nvPr>
        </p:nvSpPr>
        <p:spPr>
          <a:xfrm>
            <a:off x="7712376" y="1344569"/>
            <a:ext cx="1695402" cy="1687426"/>
          </a:xfrm>
          <a:custGeom>
            <a:avLst/>
            <a:gdLst>
              <a:gd name="connsiteX0" fmla="*/ 648233 w 1695402"/>
              <a:gd name="connsiteY0" fmla="*/ 224 h 1687426"/>
              <a:gd name="connsiteX1" fmla="*/ 1324153 w 1695402"/>
              <a:gd name="connsiteY1" fmla="*/ 392211 h 1687426"/>
              <a:gd name="connsiteX2" fmla="*/ 969742 w 1695402"/>
              <a:gd name="connsiteY2" fmla="*/ 1624379 h 1687426"/>
              <a:gd name="connsiteX3" fmla="*/ 78981 w 1695402"/>
              <a:gd name="connsiteY3" fmla="*/ 704576 h 1687426"/>
              <a:gd name="connsiteX4" fmla="*/ 648233 w 1695402"/>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2" h="1687426">
                <a:moveTo>
                  <a:pt x="648233" y="224"/>
                </a:moveTo>
                <a:cubicBezTo>
                  <a:pt x="839536" y="-6170"/>
                  <a:pt x="1064842" y="124492"/>
                  <a:pt x="1324153" y="392211"/>
                </a:cubicBezTo>
                <a:cubicBezTo>
                  <a:pt x="1917454" y="1006346"/>
                  <a:pt x="1799856" y="1416136"/>
                  <a:pt x="969742" y="1624379"/>
                </a:cubicBezTo>
                <a:cubicBezTo>
                  <a:pt x="139627" y="1832622"/>
                  <a:pt x="-158424" y="1524748"/>
                  <a:pt x="78981" y="704576"/>
                </a:cubicBezTo>
                <a:cubicBezTo>
                  <a:pt x="212521" y="243229"/>
                  <a:pt x="402272" y="8445"/>
                  <a:pt x="648233"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26746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 calcmode="lin" valueType="num">
                                      <p:cBhvr>
                                        <p:cTn id="21" dur="750" fill="hold"/>
                                        <p:tgtEl>
                                          <p:spTgt spid="8"/>
                                        </p:tgtEl>
                                        <p:attrNameLst>
                                          <p:attrName>style.rotation</p:attrName>
                                        </p:attrNameLst>
                                      </p:cBhvr>
                                      <p:tavLst>
                                        <p:tav tm="0">
                                          <p:val>
                                            <p:fltVal val="90"/>
                                          </p:val>
                                        </p:tav>
                                        <p:tav tm="100000">
                                          <p:val>
                                            <p:fltVal val="0"/>
                                          </p:val>
                                        </p:tav>
                                      </p:tavLst>
                                    </p:anim>
                                    <p:animEffect transition="in" filter="fade">
                                      <p:cBhvr>
                                        <p:cTn id="22" dur="7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750" fill="hold"/>
                                        <p:tgtEl>
                                          <p:spTgt spid="19"/>
                                        </p:tgtEl>
                                        <p:attrNameLst>
                                          <p:attrName>ppt_w</p:attrName>
                                        </p:attrNameLst>
                                      </p:cBhvr>
                                      <p:tavLst>
                                        <p:tav tm="0">
                                          <p:val>
                                            <p:fltVal val="0"/>
                                          </p:val>
                                        </p:tav>
                                        <p:tav tm="100000">
                                          <p:val>
                                            <p:strVal val="#ppt_w"/>
                                          </p:val>
                                        </p:tav>
                                      </p:tavLst>
                                    </p:anim>
                                    <p:anim calcmode="lin" valueType="num">
                                      <p:cBhvr>
                                        <p:cTn id="26" dur="750" fill="hold"/>
                                        <p:tgtEl>
                                          <p:spTgt spid="19"/>
                                        </p:tgtEl>
                                        <p:attrNameLst>
                                          <p:attrName>ppt_h</p:attrName>
                                        </p:attrNameLst>
                                      </p:cBhvr>
                                      <p:tavLst>
                                        <p:tav tm="0">
                                          <p:val>
                                            <p:fltVal val="0"/>
                                          </p:val>
                                        </p:tav>
                                        <p:tav tm="100000">
                                          <p:val>
                                            <p:strVal val="#ppt_h"/>
                                          </p:val>
                                        </p:tav>
                                      </p:tavLst>
                                    </p:anim>
                                    <p:anim calcmode="lin" valueType="num">
                                      <p:cBhvr>
                                        <p:cTn id="27" dur="750" fill="hold"/>
                                        <p:tgtEl>
                                          <p:spTgt spid="19"/>
                                        </p:tgtEl>
                                        <p:attrNameLst>
                                          <p:attrName>style.rotation</p:attrName>
                                        </p:attrNameLst>
                                      </p:cBhvr>
                                      <p:tavLst>
                                        <p:tav tm="0">
                                          <p:val>
                                            <p:fltVal val="90"/>
                                          </p:val>
                                        </p:tav>
                                        <p:tav tm="100000">
                                          <p:val>
                                            <p:fltVal val="0"/>
                                          </p:val>
                                        </p:tav>
                                      </p:tavLst>
                                    </p:anim>
                                    <p:animEffect transition="in" filter="fade">
                                      <p:cBhvr>
                                        <p:cTn id="2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P spid="19" grpId="0" animBg="1"/>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E6C6BD7-629B-4AAF-920C-DCB5BAE4C91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E93BE77B-11BE-4A46-8495-140717AAF2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9DF7BED4-E21B-466A-A355-5D4E5DB9C9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89E1EEBB-2A60-4CAA-ADD0-D90F63C05F8B}"/>
              </a:ext>
            </a:extLst>
          </p:cNvPr>
          <p:cNvSpPr>
            <a:spLocks noGrp="1"/>
          </p:cNvSpPr>
          <p:nvPr>
            <p:ph type="pic" sz="quarter" idx="14"/>
          </p:nvPr>
        </p:nvSpPr>
        <p:spPr>
          <a:xfrm>
            <a:off x="6184900" y="8921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64714225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4716DD82-7988-4628-B5A4-E5C5BB48DAAD}"/>
              </a:ext>
            </a:extLst>
          </p:cNvPr>
          <p:cNvSpPr>
            <a:spLocks noGrp="1"/>
          </p:cNvSpPr>
          <p:nvPr>
            <p:ph type="pic" sz="quarter" idx="14"/>
          </p:nvPr>
        </p:nvSpPr>
        <p:spPr>
          <a:xfrm>
            <a:off x="1384419" y="1423037"/>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Freeform 5">
            <a:extLst>
              <a:ext uri="{FF2B5EF4-FFF2-40B4-BE49-F238E27FC236}">
                <a16:creationId xmlns:a16="http://schemas.microsoft.com/office/drawing/2014/main" id="{C20BEC23-0D26-4C96-80A8-F159CF8F536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A47A42F8-B859-49D1-92BB-7AD2B41C717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399C62EF-6800-4FF9-A970-BD37415B0C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65998323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8732F159-22A6-4F1F-982D-A99E72A1EEFC}"/>
              </a:ext>
            </a:extLst>
          </p:cNvPr>
          <p:cNvSpPr>
            <a:spLocks noGrp="1"/>
          </p:cNvSpPr>
          <p:nvPr>
            <p:ph type="pic" sz="quarter" idx="14"/>
          </p:nvPr>
        </p:nvSpPr>
        <p:spPr>
          <a:xfrm>
            <a:off x="6052828" y="22926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84130138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5BBB186B-6C3A-42C7-A917-8B44FF531868}"/>
              </a:ext>
            </a:extLst>
          </p:cNvPr>
          <p:cNvSpPr>
            <a:spLocks noGrp="1"/>
          </p:cNvSpPr>
          <p:nvPr>
            <p:ph type="pic" sz="quarter" idx="14"/>
          </p:nvPr>
        </p:nvSpPr>
        <p:spPr>
          <a:xfrm>
            <a:off x="1352550" y="153352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54374599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67CB8A5E-9B49-42A6-A4A3-D2F74B4F551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14D1299-544C-41AB-9F0D-44EAF8F534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804F6E49-EB0F-4B15-AE4E-1BA9E6DCED2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7">
            <a:extLst>
              <a:ext uri="{FF2B5EF4-FFF2-40B4-BE49-F238E27FC236}">
                <a16:creationId xmlns:a16="http://schemas.microsoft.com/office/drawing/2014/main" id="{E826B444-D64E-4242-A29A-B3F1446AF564}"/>
              </a:ext>
            </a:extLst>
          </p:cNvPr>
          <p:cNvSpPr>
            <a:spLocks noGrp="1"/>
          </p:cNvSpPr>
          <p:nvPr>
            <p:ph type="pic" sz="quarter" idx="14"/>
          </p:nvPr>
        </p:nvSpPr>
        <p:spPr>
          <a:xfrm>
            <a:off x="3009900" y="0"/>
            <a:ext cx="3897086" cy="6858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84283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161701-0C35-4D29-B022-8CF338702B3F}"/>
              </a:ext>
            </a:extLst>
          </p:cNvPr>
          <p:cNvSpPr>
            <a:spLocks noGrp="1"/>
          </p:cNvSpPr>
          <p:nvPr>
            <p:ph type="pic" sz="quarter" idx="10"/>
          </p:nvPr>
        </p:nvSpPr>
        <p:spPr>
          <a:xfrm>
            <a:off x="0"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4">
            <a:extLst>
              <a:ext uri="{FF2B5EF4-FFF2-40B4-BE49-F238E27FC236}">
                <a16:creationId xmlns:a16="http://schemas.microsoft.com/office/drawing/2014/main" id="{EA02C758-03E3-483C-96EE-06C26AC21E2B}"/>
              </a:ext>
            </a:extLst>
          </p:cNvPr>
          <p:cNvSpPr>
            <a:spLocks noGrp="1"/>
          </p:cNvSpPr>
          <p:nvPr>
            <p:ph type="pic" sz="quarter" idx="11"/>
          </p:nvPr>
        </p:nvSpPr>
        <p:spPr>
          <a:xfrm>
            <a:off x="3052763"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4">
            <a:extLst>
              <a:ext uri="{FF2B5EF4-FFF2-40B4-BE49-F238E27FC236}">
                <a16:creationId xmlns:a16="http://schemas.microsoft.com/office/drawing/2014/main" id="{1505B527-3489-4C78-AF19-89E52DBFC456}"/>
              </a:ext>
            </a:extLst>
          </p:cNvPr>
          <p:cNvSpPr>
            <a:spLocks noGrp="1"/>
          </p:cNvSpPr>
          <p:nvPr>
            <p:ph type="pic" sz="quarter" idx="12"/>
          </p:nvPr>
        </p:nvSpPr>
        <p:spPr>
          <a:xfrm>
            <a:off x="6105526"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4">
            <a:extLst>
              <a:ext uri="{FF2B5EF4-FFF2-40B4-BE49-F238E27FC236}">
                <a16:creationId xmlns:a16="http://schemas.microsoft.com/office/drawing/2014/main" id="{79B8936F-20CB-4123-B589-58F9343C3208}"/>
              </a:ext>
            </a:extLst>
          </p:cNvPr>
          <p:cNvSpPr>
            <a:spLocks noGrp="1"/>
          </p:cNvSpPr>
          <p:nvPr>
            <p:ph type="pic" sz="quarter" idx="13"/>
          </p:nvPr>
        </p:nvSpPr>
        <p:spPr>
          <a:xfrm>
            <a:off x="9158289"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760868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2743200" y="1028701"/>
            <a:ext cx="3752850" cy="48006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Freeform 5">
            <a:extLst>
              <a:ext uri="{FF2B5EF4-FFF2-40B4-BE49-F238E27FC236}">
                <a16:creationId xmlns:a16="http://schemas.microsoft.com/office/drawing/2014/main" id="{F064328A-D61B-4343-AB48-72B1231B68C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0" name="Slide Number Placeholder 5">
            <a:extLst>
              <a:ext uri="{FF2B5EF4-FFF2-40B4-BE49-F238E27FC236}">
                <a16:creationId xmlns:a16="http://schemas.microsoft.com/office/drawing/2014/main" id="{C5DF89F1-B5AC-4B29-9647-6DEF365DDCFC}"/>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DE153B14-CA30-46B7-9485-751BD5FE406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8139050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7">
            <a:extLst>
              <a:ext uri="{FF2B5EF4-FFF2-40B4-BE49-F238E27FC236}">
                <a16:creationId xmlns:a16="http://schemas.microsoft.com/office/drawing/2014/main" id="{BBD2FAA8-38F6-4059-9B3D-986964F9DCF7}"/>
              </a:ext>
            </a:extLst>
          </p:cNvPr>
          <p:cNvSpPr>
            <a:spLocks noGrp="1"/>
          </p:cNvSpPr>
          <p:nvPr>
            <p:ph type="pic" sz="quarter" idx="11"/>
          </p:nvPr>
        </p:nvSpPr>
        <p:spPr>
          <a:xfrm>
            <a:off x="121920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3350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8F3BA246-70A7-4D49-94D4-22587A83FA9A}"/>
              </a:ext>
            </a:extLst>
          </p:cNvPr>
          <p:cNvSpPr>
            <a:spLocks noGrp="1"/>
          </p:cNvSpPr>
          <p:nvPr>
            <p:ph type="pic" sz="quarter" idx="10"/>
          </p:nvPr>
        </p:nvSpPr>
        <p:spPr>
          <a:xfrm>
            <a:off x="-35433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7">
            <a:extLst>
              <a:ext uri="{FF2B5EF4-FFF2-40B4-BE49-F238E27FC236}">
                <a16:creationId xmlns:a16="http://schemas.microsoft.com/office/drawing/2014/main" id="{09225FDA-FDA7-4E3D-8C6F-60A60D1C8085}"/>
              </a:ext>
            </a:extLst>
          </p:cNvPr>
          <p:cNvSpPr>
            <a:spLocks noGrp="1"/>
          </p:cNvSpPr>
          <p:nvPr>
            <p:ph type="pic" sz="quarter" idx="11"/>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27540029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7C63C-3934-46EA-B9E8-5BFF74EB07D7}"/>
              </a:ext>
            </a:extLst>
          </p:cNvPr>
          <p:cNvSpPr/>
          <p:nvPr userDrawn="1"/>
        </p:nvSpPr>
        <p:spPr>
          <a:xfrm>
            <a:off x="9686925" y="515257"/>
            <a:ext cx="2505075" cy="5807756"/>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0" name="Picture Placeholder 9">
            <a:extLst>
              <a:ext uri="{FF2B5EF4-FFF2-40B4-BE49-F238E27FC236}">
                <a16:creationId xmlns:a16="http://schemas.microsoft.com/office/drawing/2014/main" id="{88A3AB14-A0AD-47FA-8D42-AE00DA473136}"/>
              </a:ext>
            </a:extLst>
          </p:cNvPr>
          <p:cNvSpPr>
            <a:spLocks noGrp="1"/>
          </p:cNvSpPr>
          <p:nvPr>
            <p:ph type="pic" sz="quarter" idx="10"/>
          </p:nvPr>
        </p:nvSpPr>
        <p:spPr>
          <a:xfrm>
            <a:off x="1609726" y="1219200"/>
            <a:ext cx="6381750" cy="4400550"/>
          </a:xfrm>
          <a:custGeom>
            <a:avLst/>
            <a:gdLst>
              <a:gd name="connsiteX0" fmla="*/ 0 w 6381750"/>
              <a:gd name="connsiteY0" fmla="*/ 0 h 4400550"/>
              <a:gd name="connsiteX1" fmla="*/ 6381750 w 6381750"/>
              <a:gd name="connsiteY1" fmla="*/ 0 h 4400550"/>
              <a:gd name="connsiteX2" fmla="*/ 6381750 w 6381750"/>
              <a:gd name="connsiteY2" fmla="*/ 4400550 h 4400550"/>
              <a:gd name="connsiteX3" fmla="*/ 0 w 6381750"/>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6381750" h="4400550">
                <a:moveTo>
                  <a:pt x="0" y="0"/>
                </a:moveTo>
                <a:lnTo>
                  <a:pt x="6381750" y="0"/>
                </a:lnTo>
                <a:lnTo>
                  <a:pt x="6381750" y="4400550"/>
                </a:lnTo>
                <a:lnTo>
                  <a:pt x="0" y="440055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Rectangle 3">
            <a:extLst>
              <a:ext uri="{FF2B5EF4-FFF2-40B4-BE49-F238E27FC236}">
                <a16:creationId xmlns:a16="http://schemas.microsoft.com/office/drawing/2014/main" id="{F290E00A-7AF0-4550-8D69-1490EB256E30}"/>
              </a:ext>
            </a:extLst>
          </p:cNvPr>
          <p:cNvSpPr/>
          <p:nvPr userDrawn="1"/>
        </p:nvSpPr>
        <p:spPr>
          <a:xfrm>
            <a:off x="7991475" y="1219200"/>
            <a:ext cx="2505075" cy="4400550"/>
          </a:xfrm>
          <a:prstGeom prst="rect">
            <a:avLst/>
          </a:prstGeom>
          <a:solidFill>
            <a:schemeClr val="bg1"/>
          </a:solidFill>
          <a:ln>
            <a:noFill/>
          </a:ln>
          <a:effectLst>
            <a:outerShdw blurRad="228600" dist="127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Tree>
    <p:extLst>
      <p:ext uri="{BB962C8B-B14F-4D97-AF65-F5344CB8AC3E}">
        <p14:creationId xmlns:p14="http://schemas.microsoft.com/office/powerpoint/2010/main" val="3908429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750" fill="hold"/>
                                        <p:tgtEl>
                                          <p:spTgt spid="10"/>
                                        </p:tgtEl>
                                        <p:attrNameLst>
                                          <p:attrName>ppt_x</p:attrName>
                                        </p:attrNameLst>
                                      </p:cBhvr>
                                      <p:tavLst>
                                        <p:tav tm="0">
                                          <p:val>
                                            <p:strVal val="0-#ppt_w/2"/>
                                          </p:val>
                                        </p:tav>
                                        <p:tav tm="100000">
                                          <p:val>
                                            <p:strVal val="#ppt_x"/>
                                          </p:val>
                                        </p:tav>
                                      </p:tavLst>
                                    </p:anim>
                                    <p:anim calcmode="lin" valueType="num">
                                      <p:cBhvr additive="base">
                                        <p:cTn id="16" dur="1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Freeform 13">
            <a:extLst>
              <a:ext uri="{FF2B5EF4-FFF2-40B4-BE49-F238E27FC236}">
                <a16:creationId xmlns:a16="http://schemas.microsoft.com/office/drawing/2014/main" id="{D5647FE3-C287-4A4A-8D7B-D0EAA93D8863}"/>
              </a:ext>
            </a:extLst>
          </p:cNvPr>
          <p:cNvSpPr>
            <a:spLocks/>
          </p:cNvSpPr>
          <p:nvPr userDrawn="1"/>
        </p:nvSpPr>
        <p:spPr bwMode="auto">
          <a:xfrm rot="18868015">
            <a:off x="-2103495" y="61092"/>
            <a:ext cx="6656720" cy="668890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dirty="0">
                <a:latin typeface="Roboto" panose="02000000000000000000" pitchFamily="2" charset="0"/>
              </a:rPr>
              <a:t> </a:t>
            </a:r>
          </a:p>
        </p:txBody>
      </p:sp>
      <p:sp>
        <p:nvSpPr>
          <p:cNvPr id="7" name="Picture Placeholder 6">
            <a:extLst>
              <a:ext uri="{FF2B5EF4-FFF2-40B4-BE49-F238E27FC236}">
                <a16:creationId xmlns:a16="http://schemas.microsoft.com/office/drawing/2014/main" id="{45A4E2A8-EEF0-465D-B7D3-5C05E2D1B672}"/>
              </a:ext>
            </a:extLst>
          </p:cNvPr>
          <p:cNvSpPr>
            <a:spLocks noGrp="1"/>
          </p:cNvSpPr>
          <p:nvPr>
            <p:ph type="pic" sz="quarter" idx="10"/>
          </p:nvPr>
        </p:nvSpPr>
        <p:spPr>
          <a:xfrm>
            <a:off x="1666848" y="1660870"/>
            <a:ext cx="3489352" cy="3489352"/>
          </a:xfrm>
          <a:custGeom>
            <a:avLst/>
            <a:gdLst>
              <a:gd name="connsiteX0" fmla="*/ 1744676 w 3489352"/>
              <a:gd name="connsiteY0" fmla="*/ 0 h 3489352"/>
              <a:gd name="connsiteX1" fmla="*/ 3489352 w 3489352"/>
              <a:gd name="connsiteY1" fmla="*/ 1744676 h 3489352"/>
              <a:gd name="connsiteX2" fmla="*/ 1744676 w 3489352"/>
              <a:gd name="connsiteY2" fmla="*/ 3489352 h 3489352"/>
              <a:gd name="connsiteX3" fmla="*/ 0 w 3489352"/>
              <a:gd name="connsiteY3" fmla="*/ 1744676 h 3489352"/>
              <a:gd name="connsiteX4" fmla="*/ 1744676 w 3489352"/>
              <a:gd name="connsiteY4" fmla="*/ 0 h 3489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352" h="3489352">
                <a:moveTo>
                  <a:pt x="1744676" y="0"/>
                </a:moveTo>
                <a:cubicBezTo>
                  <a:pt x="2708234" y="0"/>
                  <a:pt x="3489352" y="781118"/>
                  <a:pt x="3489352" y="1744676"/>
                </a:cubicBezTo>
                <a:cubicBezTo>
                  <a:pt x="3489352" y="2708234"/>
                  <a:pt x="2708234" y="3489352"/>
                  <a:pt x="1744676" y="3489352"/>
                </a:cubicBezTo>
                <a:cubicBezTo>
                  <a:pt x="781118" y="3489352"/>
                  <a:pt x="0" y="2708234"/>
                  <a:pt x="0" y="1744676"/>
                </a:cubicBezTo>
                <a:cubicBezTo>
                  <a:pt x="0" y="781118"/>
                  <a:pt x="781118" y="0"/>
                  <a:pt x="174467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A579DC49-DFEA-4DE5-BBA4-70B69532BC7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22101D3A-D13A-4604-AA3C-F79641BAC6F7}"/>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7A0E7039-1425-4F00-82A7-7AF34998CFEE}"/>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4539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374F6E-C6A7-4E3A-9632-CD2D7A2A7BEC}"/>
              </a:ext>
            </a:extLst>
          </p:cNvPr>
          <p:cNvSpPr>
            <a:spLocks noGrp="1"/>
          </p:cNvSpPr>
          <p:nvPr>
            <p:ph type="pic" sz="quarter" idx="10"/>
          </p:nvPr>
        </p:nvSpPr>
        <p:spPr>
          <a:xfrm>
            <a:off x="2388040" y="2162175"/>
            <a:ext cx="3707960" cy="2533650"/>
          </a:xfrm>
          <a:custGeom>
            <a:avLst/>
            <a:gdLst>
              <a:gd name="connsiteX0" fmla="*/ 278438 w 3707960"/>
              <a:gd name="connsiteY0" fmla="*/ 0 h 2533650"/>
              <a:gd name="connsiteX1" fmla="*/ 3707960 w 3707960"/>
              <a:gd name="connsiteY1" fmla="*/ 0 h 2533650"/>
              <a:gd name="connsiteX2" fmla="*/ 3707960 w 3707960"/>
              <a:gd name="connsiteY2" fmla="*/ 2533650 h 2533650"/>
              <a:gd name="connsiteX3" fmla="*/ 278438 w 3707960"/>
              <a:gd name="connsiteY3" fmla="*/ 2533650 h 2533650"/>
              <a:gd name="connsiteX4" fmla="*/ 278438 w 3707960"/>
              <a:gd name="connsiteY4" fmla="*/ 1672575 h 2533650"/>
              <a:gd name="connsiteX5" fmla="*/ 276723 w 3707960"/>
              <a:gd name="connsiteY5" fmla="*/ 1660207 h 2533650"/>
              <a:gd name="connsiteX6" fmla="*/ 0 w 3707960"/>
              <a:gd name="connsiteY6" fmla="*/ 1269167 h 2533650"/>
              <a:gd name="connsiteX7" fmla="*/ 276723 w 3707960"/>
              <a:gd name="connsiteY7" fmla="*/ 878126 h 2533650"/>
              <a:gd name="connsiteX8" fmla="*/ 278438 w 3707960"/>
              <a:gd name="connsiteY8" fmla="*/ 865368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60" h="2533650">
                <a:moveTo>
                  <a:pt x="278438" y="0"/>
                </a:moveTo>
                <a:lnTo>
                  <a:pt x="3707960" y="0"/>
                </a:lnTo>
                <a:lnTo>
                  <a:pt x="3707960" y="2533650"/>
                </a:lnTo>
                <a:lnTo>
                  <a:pt x="278438" y="2533650"/>
                </a:lnTo>
                <a:lnTo>
                  <a:pt x="278438" y="1672575"/>
                </a:lnTo>
                <a:lnTo>
                  <a:pt x="276723" y="1660207"/>
                </a:lnTo>
                <a:cubicBezTo>
                  <a:pt x="276723" y="1486932"/>
                  <a:pt x="0" y="1440100"/>
                  <a:pt x="0" y="1269167"/>
                </a:cubicBezTo>
                <a:cubicBezTo>
                  <a:pt x="0" y="1095891"/>
                  <a:pt x="276723" y="1070134"/>
                  <a:pt x="276723" y="878126"/>
                </a:cubicBezTo>
                <a:lnTo>
                  <a:pt x="278438" y="86536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635289B0-1BCF-4328-AEDB-20DCAFD9AF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EA9C1A30-FDA8-4C31-BD23-D35D7A2415B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409BBD5-BDB6-45DD-B6C5-A2E19E78DCE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7058427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28984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115550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29317826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416254"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8489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53315533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8A30B3-DEFE-4077-AF6E-7DBA11B63983}"/>
              </a:ext>
            </a:extLst>
          </p:cNvPr>
          <p:cNvSpPr>
            <a:spLocks noGrp="1"/>
          </p:cNvSpPr>
          <p:nvPr>
            <p:ph type="pic" sz="quarter" idx="10"/>
          </p:nvPr>
        </p:nvSpPr>
        <p:spPr>
          <a:xfrm>
            <a:off x="633813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999C1EFF-0307-46A9-81D8-DC84E5E22E3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A30F440E-654B-4AE3-9CBF-3DA393F3A43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3D797F7E-A566-4D9A-8F08-9780C78C51D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50944576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E1564C-1573-4F42-86CB-0F57BF7151AC}"/>
              </a:ext>
            </a:extLst>
          </p:cNvPr>
          <p:cNvSpPr>
            <a:spLocks noGrp="1"/>
          </p:cNvSpPr>
          <p:nvPr>
            <p:ph type="pic" sz="quarter" idx="11"/>
          </p:nvPr>
        </p:nvSpPr>
        <p:spPr>
          <a:xfrm>
            <a:off x="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20C00DD3-68D8-4E5E-A4D2-52AE72093B5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86D8299E-A74C-4D2B-9EF1-63A486DED307}"/>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6F10C5A1-45B2-499D-B49F-B009C27B34C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84963106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1F0305-CE9B-4474-B02C-48043695B075}"/>
              </a:ext>
            </a:extLst>
          </p:cNvPr>
          <p:cNvSpPr>
            <a:spLocks noGrp="1"/>
          </p:cNvSpPr>
          <p:nvPr>
            <p:ph type="pic" sz="quarter" idx="10"/>
          </p:nvPr>
        </p:nvSpPr>
        <p:spPr>
          <a:xfrm>
            <a:off x="3276600" y="0"/>
            <a:ext cx="248357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4">
            <a:extLst>
              <a:ext uri="{FF2B5EF4-FFF2-40B4-BE49-F238E27FC236}">
                <a16:creationId xmlns:a16="http://schemas.microsoft.com/office/drawing/2014/main" id="{3E10E8B0-534B-47D2-BED3-6316F4113D07}"/>
              </a:ext>
            </a:extLst>
          </p:cNvPr>
          <p:cNvSpPr>
            <a:spLocks noGrp="1"/>
          </p:cNvSpPr>
          <p:nvPr>
            <p:ph type="pic" sz="quarter" idx="11"/>
          </p:nvPr>
        </p:nvSpPr>
        <p:spPr>
          <a:xfrm>
            <a:off x="3276599" y="2281238"/>
            <a:ext cx="4848225" cy="257651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4">
            <a:extLst>
              <a:ext uri="{FF2B5EF4-FFF2-40B4-BE49-F238E27FC236}">
                <a16:creationId xmlns:a16="http://schemas.microsoft.com/office/drawing/2014/main" id="{AC5F6572-2E78-404C-8CB3-ED9974DB42B0}"/>
              </a:ext>
            </a:extLst>
          </p:cNvPr>
          <p:cNvSpPr>
            <a:spLocks noGrp="1"/>
          </p:cNvSpPr>
          <p:nvPr>
            <p:ph type="pic" sz="quarter" idx="12"/>
          </p:nvPr>
        </p:nvSpPr>
        <p:spPr>
          <a:xfrm>
            <a:off x="8181974" y="4086227"/>
            <a:ext cx="4010025" cy="277177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Picture Placeholder 4">
            <a:extLst>
              <a:ext uri="{FF2B5EF4-FFF2-40B4-BE49-F238E27FC236}">
                <a16:creationId xmlns:a16="http://schemas.microsoft.com/office/drawing/2014/main" id="{FD07D958-3C55-41B4-84D1-B7B7274CEAAA}"/>
              </a:ext>
            </a:extLst>
          </p:cNvPr>
          <p:cNvSpPr>
            <a:spLocks noGrp="1"/>
          </p:cNvSpPr>
          <p:nvPr>
            <p:ph type="pic" sz="quarter" idx="13"/>
          </p:nvPr>
        </p:nvSpPr>
        <p:spPr>
          <a:xfrm>
            <a:off x="5807075" y="0"/>
            <a:ext cx="374722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4">
            <a:extLst>
              <a:ext uri="{FF2B5EF4-FFF2-40B4-BE49-F238E27FC236}">
                <a16:creationId xmlns:a16="http://schemas.microsoft.com/office/drawing/2014/main" id="{1F592F7B-AD7A-404E-AFEE-4F101429DB75}"/>
              </a:ext>
            </a:extLst>
          </p:cNvPr>
          <p:cNvSpPr>
            <a:spLocks noGrp="1"/>
          </p:cNvSpPr>
          <p:nvPr>
            <p:ph type="pic" sz="quarter" idx="14"/>
          </p:nvPr>
        </p:nvSpPr>
        <p:spPr>
          <a:xfrm>
            <a:off x="9601200" y="0"/>
            <a:ext cx="2590800"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4">
            <a:extLst>
              <a:ext uri="{FF2B5EF4-FFF2-40B4-BE49-F238E27FC236}">
                <a16:creationId xmlns:a16="http://schemas.microsoft.com/office/drawing/2014/main" id="{AD4C92A6-341D-4DA7-AD56-E491D73B46B2}"/>
              </a:ext>
            </a:extLst>
          </p:cNvPr>
          <p:cNvSpPr>
            <a:spLocks noGrp="1"/>
          </p:cNvSpPr>
          <p:nvPr>
            <p:ph type="pic" sz="quarter" idx="15"/>
          </p:nvPr>
        </p:nvSpPr>
        <p:spPr>
          <a:xfrm>
            <a:off x="3276598" y="4910138"/>
            <a:ext cx="2921909"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4">
            <a:extLst>
              <a:ext uri="{FF2B5EF4-FFF2-40B4-BE49-F238E27FC236}">
                <a16:creationId xmlns:a16="http://schemas.microsoft.com/office/drawing/2014/main" id="{95185887-031C-41EA-ADB2-8D7649480C17}"/>
              </a:ext>
            </a:extLst>
          </p:cNvPr>
          <p:cNvSpPr>
            <a:spLocks noGrp="1"/>
          </p:cNvSpPr>
          <p:nvPr>
            <p:ph type="pic" sz="quarter" idx="16"/>
          </p:nvPr>
        </p:nvSpPr>
        <p:spPr>
          <a:xfrm>
            <a:off x="6255657" y="4910138"/>
            <a:ext cx="1869167"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4">
            <a:extLst>
              <a:ext uri="{FF2B5EF4-FFF2-40B4-BE49-F238E27FC236}">
                <a16:creationId xmlns:a16="http://schemas.microsoft.com/office/drawing/2014/main" id="{3E4C8F08-C6AD-429D-A516-73F26C5EC0D5}"/>
              </a:ext>
            </a:extLst>
          </p:cNvPr>
          <p:cNvSpPr>
            <a:spLocks noGrp="1"/>
          </p:cNvSpPr>
          <p:nvPr>
            <p:ph type="pic" sz="quarter" idx="17"/>
          </p:nvPr>
        </p:nvSpPr>
        <p:spPr>
          <a:xfrm>
            <a:off x="8181974" y="2281237"/>
            <a:ext cx="4010025" cy="174307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1787867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A23F9F2-319D-4B08-9449-1FBB2632A148}"/>
              </a:ext>
            </a:extLst>
          </p:cNvPr>
          <p:cNvSpPr>
            <a:spLocks noGrp="1"/>
          </p:cNvSpPr>
          <p:nvPr>
            <p:ph type="pic" sz="quarter" idx="10"/>
          </p:nvPr>
        </p:nvSpPr>
        <p:spPr>
          <a:xfrm>
            <a:off x="2593975" y="1604962"/>
            <a:ext cx="7004050" cy="3648075"/>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2F7B418C-3C8B-478A-82F4-6D7EB1D792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7C41F069-B30E-410B-89C3-EA044FEF7222}"/>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727D7523-370F-4B4C-B7C1-FE409135D2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413006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6F1108B-C8A7-40CE-AD74-F1A9FFFC22EA}"/>
              </a:ext>
            </a:extLst>
          </p:cNvPr>
          <p:cNvSpPr>
            <a:spLocks noGrp="1"/>
          </p:cNvSpPr>
          <p:nvPr>
            <p:ph type="pic" sz="quarter" idx="10"/>
          </p:nvPr>
        </p:nvSpPr>
        <p:spPr>
          <a:xfrm>
            <a:off x="3467100" y="2971800"/>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7">
            <a:extLst>
              <a:ext uri="{FF2B5EF4-FFF2-40B4-BE49-F238E27FC236}">
                <a16:creationId xmlns:a16="http://schemas.microsoft.com/office/drawing/2014/main" id="{89DA7048-CEED-4C76-B2D0-62918E19FBB8}"/>
              </a:ext>
            </a:extLst>
          </p:cNvPr>
          <p:cNvSpPr>
            <a:spLocks noGrp="1"/>
          </p:cNvSpPr>
          <p:nvPr>
            <p:ph type="pic" sz="quarter" idx="11"/>
          </p:nvPr>
        </p:nvSpPr>
        <p:spPr>
          <a:xfrm>
            <a:off x="6570662" y="1791419"/>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7">
            <a:extLst>
              <a:ext uri="{FF2B5EF4-FFF2-40B4-BE49-F238E27FC236}">
                <a16:creationId xmlns:a16="http://schemas.microsoft.com/office/drawing/2014/main" id="{73D6783B-EF50-4F84-BA01-BD1DBBCC8865}"/>
              </a:ext>
            </a:extLst>
          </p:cNvPr>
          <p:cNvSpPr>
            <a:spLocks noGrp="1"/>
          </p:cNvSpPr>
          <p:nvPr>
            <p:ph type="pic" sz="quarter" idx="12"/>
          </p:nvPr>
        </p:nvSpPr>
        <p:spPr>
          <a:xfrm>
            <a:off x="6570662" y="4110928"/>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5081FC46-40BA-4CA8-AE57-C321603CE7D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687080CC-2F75-4EA2-A460-0C56AC38CF8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592818FB-C1DB-476B-A0C3-5040B3C6FC4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0405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21DF4E6B-B7E6-442B-BC47-DA564112AC4E}"/>
              </a:ext>
            </a:extLst>
          </p:cNvPr>
          <p:cNvSpPr>
            <a:spLocks noGrp="1"/>
          </p:cNvSpPr>
          <p:nvPr>
            <p:ph type="pic" sz="quarter" idx="10"/>
          </p:nvPr>
        </p:nvSpPr>
        <p:spPr>
          <a:xfrm>
            <a:off x="0" y="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7">
            <a:extLst>
              <a:ext uri="{FF2B5EF4-FFF2-40B4-BE49-F238E27FC236}">
                <a16:creationId xmlns:a16="http://schemas.microsoft.com/office/drawing/2014/main" id="{D99657DD-EDC6-4B07-9378-E9F31B0513F5}"/>
              </a:ext>
            </a:extLst>
          </p:cNvPr>
          <p:cNvSpPr>
            <a:spLocks noGrp="1"/>
          </p:cNvSpPr>
          <p:nvPr>
            <p:ph type="pic" sz="quarter" idx="11"/>
          </p:nvPr>
        </p:nvSpPr>
        <p:spPr>
          <a:xfrm>
            <a:off x="0" y="347980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7">
            <a:extLst>
              <a:ext uri="{FF2B5EF4-FFF2-40B4-BE49-F238E27FC236}">
                <a16:creationId xmlns:a16="http://schemas.microsoft.com/office/drawing/2014/main" id="{9313E5C8-0DC5-40F6-BA1D-72BE2AD858BE}"/>
              </a:ext>
            </a:extLst>
          </p:cNvPr>
          <p:cNvSpPr>
            <a:spLocks noGrp="1"/>
          </p:cNvSpPr>
          <p:nvPr>
            <p:ph type="pic" sz="quarter" idx="12"/>
          </p:nvPr>
        </p:nvSpPr>
        <p:spPr>
          <a:xfrm>
            <a:off x="4927600" y="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7">
            <a:extLst>
              <a:ext uri="{FF2B5EF4-FFF2-40B4-BE49-F238E27FC236}">
                <a16:creationId xmlns:a16="http://schemas.microsoft.com/office/drawing/2014/main" id="{DBD7C93E-C64A-4D71-BBBE-E7947A3C93F0}"/>
              </a:ext>
            </a:extLst>
          </p:cNvPr>
          <p:cNvSpPr>
            <a:spLocks noGrp="1"/>
          </p:cNvSpPr>
          <p:nvPr>
            <p:ph type="pic" sz="quarter" idx="13"/>
          </p:nvPr>
        </p:nvSpPr>
        <p:spPr>
          <a:xfrm>
            <a:off x="4927600" y="347980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596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1+#ppt_w/2"/>
                                          </p:val>
                                        </p:tav>
                                        <p:tav tm="100000">
                                          <p:val>
                                            <p:strVal val="#ppt_x"/>
                                          </p:val>
                                        </p:tav>
                                      </p:tavLst>
                                    </p:anim>
                                    <p:anim calcmode="lin" valueType="num">
                                      <p:cBhvr additive="base">
                                        <p:cTn id="16" dur="12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600D00-8096-46F8-8C7C-B4C14793E464}"/>
              </a:ext>
            </a:extLst>
          </p:cNvPr>
          <p:cNvSpPr>
            <a:spLocks noGrp="1"/>
          </p:cNvSpPr>
          <p:nvPr>
            <p:ph type="pic" sz="quarter" idx="10"/>
          </p:nvPr>
        </p:nvSpPr>
        <p:spPr>
          <a:xfrm>
            <a:off x="6096000" y="551180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4">
            <a:extLst>
              <a:ext uri="{FF2B5EF4-FFF2-40B4-BE49-F238E27FC236}">
                <a16:creationId xmlns:a16="http://schemas.microsoft.com/office/drawing/2014/main" id="{29620F0A-F244-4130-9BB7-AE6336109EBA}"/>
              </a:ext>
            </a:extLst>
          </p:cNvPr>
          <p:cNvSpPr>
            <a:spLocks noGrp="1"/>
          </p:cNvSpPr>
          <p:nvPr>
            <p:ph type="pic" sz="quarter" idx="11"/>
          </p:nvPr>
        </p:nvSpPr>
        <p:spPr>
          <a:xfrm>
            <a:off x="6096000" y="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3629688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Freeform 13">
            <a:extLst>
              <a:ext uri="{FF2B5EF4-FFF2-40B4-BE49-F238E27FC236}">
                <a16:creationId xmlns:a16="http://schemas.microsoft.com/office/drawing/2014/main" id="{D1BFE11A-41E1-41D2-82A6-B92D36321726}"/>
              </a:ext>
            </a:extLst>
          </p:cNvPr>
          <p:cNvSpPr>
            <a:spLocks/>
          </p:cNvSpPr>
          <p:nvPr/>
        </p:nvSpPr>
        <p:spPr bwMode="auto">
          <a:xfrm rot="5400000">
            <a:off x="1421805"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39" name="Picture Placeholder 38">
            <a:extLst>
              <a:ext uri="{FF2B5EF4-FFF2-40B4-BE49-F238E27FC236}">
                <a16:creationId xmlns:a16="http://schemas.microsoft.com/office/drawing/2014/main" id="{DB58968C-95C5-48F5-85CB-81638556A1AD}"/>
              </a:ext>
            </a:extLst>
          </p:cNvPr>
          <p:cNvSpPr>
            <a:spLocks noGrp="1"/>
          </p:cNvSpPr>
          <p:nvPr>
            <p:ph type="pic" sz="quarter" idx="10"/>
          </p:nvPr>
        </p:nvSpPr>
        <p:spPr>
          <a:xfrm>
            <a:off x="1556929"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9" name="Freeform 13">
            <a:extLst>
              <a:ext uri="{FF2B5EF4-FFF2-40B4-BE49-F238E27FC236}">
                <a16:creationId xmlns:a16="http://schemas.microsoft.com/office/drawing/2014/main" id="{BC592CDE-22DD-4CFD-A6B7-FE02D4F8FB1D}"/>
              </a:ext>
            </a:extLst>
          </p:cNvPr>
          <p:cNvSpPr>
            <a:spLocks/>
          </p:cNvSpPr>
          <p:nvPr/>
        </p:nvSpPr>
        <p:spPr bwMode="auto">
          <a:xfrm rot="5400000">
            <a:off x="3857207"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2" name="Picture Placeholder 41">
            <a:extLst>
              <a:ext uri="{FF2B5EF4-FFF2-40B4-BE49-F238E27FC236}">
                <a16:creationId xmlns:a16="http://schemas.microsoft.com/office/drawing/2014/main" id="{9DEB02CB-5055-4033-BF88-FF15CCFC20A8}"/>
              </a:ext>
            </a:extLst>
          </p:cNvPr>
          <p:cNvSpPr>
            <a:spLocks noGrp="1"/>
          </p:cNvSpPr>
          <p:nvPr>
            <p:ph type="pic" sz="quarter" idx="11"/>
          </p:nvPr>
        </p:nvSpPr>
        <p:spPr>
          <a:xfrm>
            <a:off x="3996143"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13" name="Freeform 13">
            <a:extLst>
              <a:ext uri="{FF2B5EF4-FFF2-40B4-BE49-F238E27FC236}">
                <a16:creationId xmlns:a16="http://schemas.microsoft.com/office/drawing/2014/main" id="{629B6602-F8EA-43BC-9DA8-5D09C44F2B1C}"/>
              </a:ext>
            </a:extLst>
          </p:cNvPr>
          <p:cNvSpPr>
            <a:spLocks/>
          </p:cNvSpPr>
          <p:nvPr/>
        </p:nvSpPr>
        <p:spPr bwMode="auto">
          <a:xfrm rot="5400000">
            <a:off x="6292609"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3" name="Picture Placeholder 42">
            <a:extLst>
              <a:ext uri="{FF2B5EF4-FFF2-40B4-BE49-F238E27FC236}">
                <a16:creationId xmlns:a16="http://schemas.microsoft.com/office/drawing/2014/main" id="{985BD8AB-A251-4E26-AA45-97789FD003A5}"/>
              </a:ext>
            </a:extLst>
          </p:cNvPr>
          <p:cNvSpPr>
            <a:spLocks noGrp="1"/>
          </p:cNvSpPr>
          <p:nvPr>
            <p:ph type="pic" sz="quarter" idx="12"/>
          </p:nvPr>
        </p:nvSpPr>
        <p:spPr>
          <a:xfrm>
            <a:off x="6435357"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17" name="Freeform 13">
            <a:extLst>
              <a:ext uri="{FF2B5EF4-FFF2-40B4-BE49-F238E27FC236}">
                <a16:creationId xmlns:a16="http://schemas.microsoft.com/office/drawing/2014/main" id="{2B1740BF-1FA3-46FC-A5A1-03A491B23BA8}"/>
              </a:ext>
            </a:extLst>
          </p:cNvPr>
          <p:cNvSpPr>
            <a:spLocks/>
          </p:cNvSpPr>
          <p:nvPr/>
        </p:nvSpPr>
        <p:spPr bwMode="auto">
          <a:xfrm rot="5400000">
            <a:off x="8728011"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4" name="Picture Placeholder 43">
            <a:extLst>
              <a:ext uri="{FF2B5EF4-FFF2-40B4-BE49-F238E27FC236}">
                <a16:creationId xmlns:a16="http://schemas.microsoft.com/office/drawing/2014/main" id="{A46A5149-5A3C-4797-9D34-7001EE2CF607}"/>
              </a:ext>
            </a:extLst>
          </p:cNvPr>
          <p:cNvSpPr>
            <a:spLocks noGrp="1"/>
          </p:cNvSpPr>
          <p:nvPr>
            <p:ph type="pic" sz="quarter" idx="13"/>
          </p:nvPr>
        </p:nvSpPr>
        <p:spPr>
          <a:xfrm>
            <a:off x="8874572"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1" name="Freeform 13">
            <a:extLst>
              <a:ext uri="{FF2B5EF4-FFF2-40B4-BE49-F238E27FC236}">
                <a16:creationId xmlns:a16="http://schemas.microsoft.com/office/drawing/2014/main" id="{3C7419A3-76B8-4E53-BCE5-1B1ABC898064}"/>
              </a:ext>
            </a:extLst>
          </p:cNvPr>
          <p:cNvSpPr>
            <a:spLocks/>
          </p:cNvSpPr>
          <p:nvPr/>
        </p:nvSpPr>
        <p:spPr bwMode="auto">
          <a:xfrm rot="5400000">
            <a:off x="1421805"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5" name="Picture Placeholder 44">
            <a:extLst>
              <a:ext uri="{FF2B5EF4-FFF2-40B4-BE49-F238E27FC236}">
                <a16:creationId xmlns:a16="http://schemas.microsoft.com/office/drawing/2014/main" id="{A4A629DB-370D-4068-84F5-68415C3F181A}"/>
              </a:ext>
            </a:extLst>
          </p:cNvPr>
          <p:cNvSpPr>
            <a:spLocks noGrp="1"/>
          </p:cNvSpPr>
          <p:nvPr>
            <p:ph type="pic" sz="quarter" idx="14"/>
          </p:nvPr>
        </p:nvSpPr>
        <p:spPr>
          <a:xfrm>
            <a:off x="1556929"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5" name="Freeform 13">
            <a:extLst>
              <a:ext uri="{FF2B5EF4-FFF2-40B4-BE49-F238E27FC236}">
                <a16:creationId xmlns:a16="http://schemas.microsoft.com/office/drawing/2014/main" id="{DEB3FF8B-08CB-4C73-A4EB-AC387501BBCE}"/>
              </a:ext>
            </a:extLst>
          </p:cNvPr>
          <p:cNvSpPr>
            <a:spLocks/>
          </p:cNvSpPr>
          <p:nvPr/>
        </p:nvSpPr>
        <p:spPr bwMode="auto">
          <a:xfrm rot="5400000">
            <a:off x="3857207"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6" name="Picture Placeholder 45">
            <a:extLst>
              <a:ext uri="{FF2B5EF4-FFF2-40B4-BE49-F238E27FC236}">
                <a16:creationId xmlns:a16="http://schemas.microsoft.com/office/drawing/2014/main" id="{45905FFF-F753-4BFC-A31E-5FBF6209A170}"/>
              </a:ext>
            </a:extLst>
          </p:cNvPr>
          <p:cNvSpPr>
            <a:spLocks noGrp="1"/>
          </p:cNvSpPr>
          <p:nvPr>
            <p:ph type="pic" sz="quarter" idx="15"/>
          </p:nvPr>
        </p:nvSpPr>
        <p:spPr>
          <a:xfrm>
            <a:off x="3996143"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9" name="Freeform 13">
            <a:extLst>
              <a:ext uri="{FF2B5EF4-FFF2-40B4-BE49-F238E27FC236}">
                <a16:creationId xmlns:a16="http://schemas.microsoft.com/office/drawing/2014/main" id="{80577E9F-9E96-4527-ABBC-3EEA2B0D5770}"/>
              </a:ext>
            </a:extLst>
          </p:cNvPr>
          <p:cNvSpPr>
            <a:spLocks/>
          </p:cNvSpPr>
          <p:nvPr/>
        </p:nvSpPr>
        <p:spPr bwMode="auto">
          <a:xfrm rot="5400000">
            <a:off x="6292609"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7" name="Picture Placeholder 46">
            <a:extLst>
              <a:ext uri="{FF2B5EF4-FFF2-40B4-BE49-F238E27FC236}">
                <a16:creationId xmlns:a16="http://schemas.microsoft.com/office/drawing/2014/main" id="{AEA846BE-2D10-425E-B89D-8FF85D8F439E}"/>
              </a:ext>
            </a:extLst>
          </p:cNvPr>
          <p:cNvSpPr>
            <a:spLocks noGrp="1"/>
          </p:cNvSpPr>
          <p:nvPr>
            <p:ph type="pic" sz="quarter" idx="16"/>
          </p:nvPr>
        </p:nvSpPr>
        <p:spPr>
          <a:xfrm>
            <a:off x="6435357"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33" name="Freeform 13">
            <a:extLst>
              <a:ext uri="{FF2B5EF4-FFF2-40B4-BE49-F238E27FC236}">
                <a16:creationId xmlns:a16="http://schemas.microsoft.com/office/drawing/2014/main" id="{ED668460-CC37-4DA9-A010-043DC448540F}"/>
              </a:ext>
            </a:extLst>
          </p:cNvPr>
          <p:cNvSpPr>
            <a:spLocks/>
          </p:cNvSpPr>
          <p:nvPr/>
        </p:nvSpPr>
        <p:spPr bwMode="auto">
          <a:xfrm rot="5400000">
            <a:off x="8728011"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8" name="Picture Placeholder 47">
            <a:extLst>
              <a:ext uri="{FF2B5EF4-FFF2-40B4-BE49-F238E27FC236}">
                <a16:creationId xmlns:a16="http://schemas.microsoft.com/office/drawing/2014/main" id="{29BC714C-1BD1-49C7-A8F6-E31B56C77240}"/>
              </a:ext>
            </a:extLst>
          </p:cNvPr>
          <p:cNvSpPr>
            <a:spLocks noGrp="1"/>
          </p:cNvSpPr>
          <p:nvPr>
            <p:ph type="pic" sz="quarter" idx="17"/>
          </p:nvPr>
        </p:nvSpPr>
        <p:spPr>
          <a:xfrm>
            <a:off x="8874572"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49" name="Freeform 5">
            <a:extLst>
              <a:ext uri="{FF2B5EF4-FFF2-40B4-BE49-F238E27FC236}">
                <a16:creationId xmlns:a16="http://schemas.microsoft.com/office/drawing/2014/main" id="{160C0E4E-B39A-46D0-83A2-EBEC3460E02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0" name="Slide Number Placeholder 5">
            <a:extLst>
              <a:ext uri="{FF2B5EF4-FFF2-40B4-BE49-F238E27FC236}">
                <a16:creationId xmlns:a16="http://schemas.microsoft.com/office/drawing/2014/main" id="{09A47E02-8FAD-401B-AA09-A213F26B226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51" name="TextBox 50">
            <a:extLst>
              <a:ext uri="{FF2B5EF4-FFF2-40B4-BE49-F238E27FC236}">
                <a16:creationId xmlns:a16="http://schemas.microsoft.com/office/drawing/2014/main" id="{7FC73A57-CC31-4F7E-B2EB-BE968E8F338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98108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 calcmode="lin" valueType="num">
                                      <p:cBhvr>
                                        <p:cTn id="13" dur="750" fill="hold"/>
                                        <p:tgtEl>
                                          <p:spTgt spid="39"/>
                                        </p:tgtEl>
                                        <p:attrNameLst>
                                          <p:attrName>style.rotation</p:attrName>
                                        </p:attrNameLst>
                                      </p:cBhvr>
                                      <p:tavLst>
                                        <p:tav tm="0">
                                          <p:val>
                                            <p:fltVal val="90"/>
                                          </p:val>
                                        </p:tav>
                                        <p:tav tm="100000">
                                          <p:val>
                                            <p:fltVal val="0"/>
                                          </p:val>
                                        </p:tav>
                                      </p:tavLst>
                                    </p:anim>
                                    <p:animEffect transition="in" filter="fade">
                                      <p:cBhvr>
                                        <p:cTn id="14" dur="750"/>
                                        <p:tgtEl>
                                          <p:spTgt spid="39"/>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ppt_x"/>
                                          </p:val>
                                        </p:tav>
                                        <p:tav tm="100000">
                                          <p:val>
                                            <p:strVal val="#ppt_x"/>
                                          </p:val>
                                        </p:tav>
                                      </p:tavLst>
                                    </p:anim>
                                    <p:anim calcmode="lin" valueType="num">
                                      <p:cBhvr additive="base">
                                        <p:cTn id="18" dur="750" fill="hold"/>
                                        <p:tgtEl>
                                          <p:spTgt spid="9"/>
                                        </p:tgtEl>
                                        <p:attrNameLst>
                                          <p:attrName>ppt_y</p:attrName>
                                        </p:attrNameLst>
                                      </p:cBhvr>
                                      <p:tavLst>
                                        <p:tav tm="0">
                                          <p:val>
                                            <p:strVal val="0-#ppt_h/2"/>
                                          </p:val>
                                        </p:tav>
                                        <p:tav tm="100000">
                                          <p:val>
                                            <p:strVal val="#ppt_y"/>
                                          </p:val>
                                        </p:tav>
                                      </p:tavLst>
                                    </p:anim>
                                  </p:childTnLst>
                                </p:cTn>
                              </p:par>
                              <p:par>
                                <p:cTn id="19" presetID="31" presetClass="entr" presetSubtype="0" fill="hold" grpId="0" nodeType="withEffect">
                                  <p:stCondLst>
                                    <p:cond delay="750"/>
                                  </p:stCondLst>
                                  <p:childTnLst>
                                    <p:set>
                                      <p:cBhvr>
                                        <p:cTn id="20" dur="1" fill="hold">
                                          <p:stCondLst>
                                            <p:cond delay="0"/>
                                          </p:stCondLst>
                                        </p:cTn>
                                        <p:tgtEl>
                                          <p:spTgt spid="42"/>
                                        </p:tgtEl>
                                        <p:attrNameLst>
                                          <p:attrName>style.visibility</p:attrName>
                                        </p:attrNameLst>
                                      </p:cBhvr>
                                      <p:to>
                                        <p:strVal val="visible"/>
                                      </p:to>
                                    </p:set>
                                    <p:anim calcmode="lin" valueType="num">
                                      <p:cBhvr>
                                        <p:cTn id="21" dur="750" fill="hold"/>
                                        <p:tgtEl>
                                          <p:spTgt spid="42"/>
                                        </p:tgtEl>
                                        <p:attrNameLst>
                                          <p:attrName>ppt_w</p:attrName>
                                        </p:attrNameLst>
                                      </p:cBhvr>
                                      <p:tavLst>
                                        <p:tav tm="0">
                                          <p:val>
                                            <p:fltVal val="0"/>
                                          </p:val>
                                        </p:tav>
                                        <p:tav tm="100000">
                                          <p:val>
                                            <p:strVal val="#ppt_w"/>
                                          </p:val>
                                        </p:tav>
                                      </p:tavLst>
                                    </p:anim>
                                    <p:anim calcmode="lin" valueType="num">
                                      <p:cBhvr>
                                        <p:cTn id="22" dur="750" fill="hold"/>
                                        <p:tgtEl>
                                          <p:spTgt spid="42"/>
                                        </p:tgtEl>
                                        <p:attrNameLst>
                                          <p:attrName>ppt_h</p:attrName>
                                        </p:attrNameLst>
                                      </p:cBhvr>
                                      <p:tavLst>
                                        <p:tav tm="0">
                                          <p:val>
                                            <p:fltVal val="0"/>
                                          </p:val>
                                        </p:tav>
                                        <p:tav tm="100000">
                                          <p:val>
                                            <p:strVal val="#ppt_h"/>
                                          </p:val>
                                        </p:tav>
                                      </p:tavLst>
                                    </p:anim>
                                    <p:anim calcmode="lin" valueType="num">
                                      <p:cBhvr>
                                        <p:cTn id="23" dur="750" fill="hold"/>
                                        <p:tgtEl>
                                          <p:spTgt spid="42"/>
                                        </p:tgtEl>
                                        <p:attrNameLst>
                                          <p:attrName>style.rotation</p:attrName>
                                        </p:attrNameLst>
                                      </p:cBhvr>
                                      <p:tavLst>
                                        <p:tav tm="0">
                                          <p:val>
                                            <p:fltVal val="90"/>
                                          </p:val>
                                        </p:tav>
                                        <p:tav tm="100000">
                                          <p:val>
                                            <p:fltVal val="0"/>
                                          </p:val>
                                        </p:tav>
                                      </p:tavLst>
                                    </p:anim>
                                    <p:animEffect transition="in" filter="fade">
                                      <p:cBhvr>
                                        <p:cTn id="24" dur="750"/>
                                        <p:tgtEl>
                                          <p:spTgt spid="42"/>
                                        </p:tgtEl>
                                      </p:cBhvr>
                                    </p:animEffect>
                                  </p:childTnLst>
                                </p:cTn>
                              </p:par>
                              <p:par>
                                <p:cTn id="25" presetID="2" presetClass="entr" presetSubtype="1" decel="10000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0-#ppt_h/2"/>
                                          </p:val>
                                        </p:tav>
                                        <p:tav tm="100000">
                                          <p:val>
                                            <p:strVal val="#ppt_y"/>
                                          </p:val>
                                        </p:tav>
                                      </p:tavLst>
                                    </p:anim>
                                  </p:childTnLst>
                                </p:cTn>
                              </p:par>
                              <p:par>
                                <p:cTn id="29" presetID="31" presetClass="entr" presetSubtype="0" fill="hold" grpId="0" nodeType="withEffect">
                                  <p:stCondLst>
                                    <p:cond delay="1000"/>
                                  </p:stCondLst>
                                  <p:childTnLst>
                                    <p:set>
                                      <p:cBhvr>
                                        <p:cTn id="30" dur="1" fill="hold">
                                          <p:stCondLst>
                                            <p:cond delay="0"/>
                                          </p:stCondLst>
                                        </p:cTn>
                                        <p:tgtEl>
                                          <p:spTgt spid="43"/>
                                        </p:tgtEl>
                                        <p:attrNameLst>
                                          <p:attrName>style.visibility</p:attrName>
                                        </p:attrNameLst>
                                      </p:cBhvr>
                                      <p:to>
                                        <p:strVal val="visible"/>
                                      </p:to>
                                    </p:set>
                                    <p:anim calcmode="lin" valueType="num">
                                      <p:cBhvr>
                                        <p:cTn id="31" dur="750" fill="hold"/>
                                        <p:tgtEl>
                                          <p:spTgt spid="43"/>
                                        </p:tgtEl>
                                        <p:attrNameLst>
                                          <p:attrName>ppt_w</p:attrName>
                                        </p:attrNameLst>
                                      </p:cBhvr>
                                      <p:tavLst>
                                        <p:tav tm="0">
                                          <p:val>
                                            <p:fltVal val="0"/>
                                          </p:val>
                                        </p:tav>
                                        <p:tav tm="100000">
                                          <p:val>
                                            <p:strVal val="#ppt_w"/>
                                          </p:val>
                                        </p:tav>
                                      </p:tavLst>
                                    </p:anim>
                                    <p:anim calcmode="lin" valueType="num">
                                      <p:cBhvr>
                                        <p:cTn id="32" dur="750" fill="hold"/>
                                        <p:tgtEl>
                                          <p:spTgt spid="43"/>
                                        </p:tgtEl>
                                        <p:attrNameLst>
                                          <p:attrName>ppt_h</p:attrName>
                                        </p:attrNameLst>
                                      </p:cBhvr>
                                      <p:tavLst>
                                        <p:tav tm="0">
                                          <p:val>
                                            <p:fltVal val="0"/>
                                          </p:val>
                                        </p:tav>
                                        <p:tav tm="100000">
                                          <p:val>
                                            <p:strVal val="#ppt_h"/>
                                          </p:val>
                                        </p:tav>
                                      </p:tavLst>
                                    </p:anim>
                                    <p:anim calcmode="lin" valueType="num">
                                      <p:cBhvr>
                                        <p:cTn id="33" dur="750" fill="hold"/>
                                        <p:tgtEl>
                                          <p:spTgt spid="43"/>
                                        </p:tgtEl>
                                        <p:attrNameLst>
                                          <p:attrName>style.rotation</p:attrName>
                                        </p:attrNameLst>
                                      </p:cBhvr>
                                      <p:tavLst>
                                        <p:tav tm="0">
                                          <p:val>
                                            <p:fltVal val="90"/>
                                          </p:val>
                                        </p:tav>
                                        <p:tav tm="100000">
                                          <p:val>
                                            <p:fltVal val="0"/>
                                          </p:val>
                                        </p:tav>
                                      </p:tavLst>
                                    </p:anim>
                                    <p:animEffect transition="in" filter="fade">
                                      <p:cBhvr>
                                        <p:cTn id="34" dur="750"/>
                                        <p:tgtEl>
                                          <p:spTgt spid="43"/>
                                        </p:tgtEl>
                                      </p:cBhvr>
                                    </p:animEffect>
                                  </p:childTnLst>
                                </p:cTn>
                              </p:par>
                              <p:par>
                                <p:cTn id="35" presetID="2" presetClass="entr" presetSubtype="1" decel="100000" fill="hold" grpId="0" nodeType="withEffect">
                                  <p:stCondLst>
                                    <p:cond delay="7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ppt_x"/>
                                          </p:val>
                                        </p:tav>
                                        <p:tav tm="100000">
                                          <p:val>
                                            <p:strVal val="#ppt_x"/>
                                          </p:val>
                                        </p:tav>
                                      </p:tavLst>
                                    </p:anim>
                                    <p:anim calcmode="lin" valueType="num">
                                      <p:cBhvr additive="base">
                                        <p:cTn id="38" dur="750" fill="hold"/>
                                        <p:tgtEl>
                                          <p:spTgt spid="17"/>
                                        </p:tgtEl>
                                        <p:attrNameLst>
                                          <p:attrName>ppt_y</p:attrName>
                                        </p:attrNameLst>
                                      </p:cBhvr>
                                      <p:tavLst>
                                        <p:tav tm="0">
                                          <p:val>
                                            <p:strVal val="0-#ppt_h/2"/>
                                          </p:val>
                                        </p:tav>
                                        <p:tav tm="100000">
                                          <p:val>
                                            <p:strVal val="#ppt_y"/>
                                          </p:val>
                                        </p:tav>
                                      </p:tavLst>
                                    </p:anim>
                                  </p:childTnLst>
                                </p:cTn>
                              </p:par>
                              <p:par>
                                <p:cTn id="39" presetID="31" presetClass="entr" presetSubtype="0" fill="hold" grpId="0" nodeType="withEffect">
                                  <p:stCondLst>
                                    <p:cond delay="1250"/>
                                  </p:stCondLst>
                                  <p:childTnLst>
                                    <p:set>
                                      <p:cBhvr>
                                        <p:cTn id="40" dur="1" fill="hold">
                                          <p:stCondLst>
                                            <p:cond delay="0"/>
                                          </p:stCondLst>
                                        </p:cTn>
                                        <p:tgtEl>
                                          <p:spTgt spid="44"/>
                                        </p:tgtEl>
                                        <p:attrNameLst>
                                          <p:attrName>style.visibility</p:attrName>
                                        </p:attrNameLst>
                                      </p:cBhvr>
                                      <p:to>
                                        <p:strVal val="visible"/>
                                      </p:to>
                                    </p:set>
                                    <p:anim calcmode="lin" valueType="num">
                                      <p:cBhvr>
                                        <p:cTn id="41" dur="750" fill="hold"/>
                                        <p:tgtEl>
                                          <p:spTgt spid="44"/>
                                        </p:tgtEl>
                                        <p:attrNameLst>
                                          <p:attrName>ppt_w</p:attrName>
                                        </p:attrNameLst>
                                      </p:cBhvr>
                                      <p:tavLst>
                                        <p:tav tm="0">
                                          <p:val>
                                            <p:fltVal val="0"/>
                                          </p:val>
                                        </p:tav>
                                        <p:tav tm="100000">
                                          <p:val>
                                            <p:strVal val="#ppt_w"/>
                                          </p:val>
                                        </p:tav>
                                      </p:tavLst>
                                    </p:anim>
                                    <p:anim calcmode="lin" valueType="num">
                                      <p:cBhvr>
                                        <p:cTn id="42" dur="750" fill="hold"/>
                                        <p:tgtEl>
                                          <p:spTgt spid="44"/>
                                        </p:tgtEl>
                                        <p:attrNameLst>
                                          <p:attrName>ppt_h</p:attrName>
                                        </p:attrNameLst>
                                      </p:cBhvr>
                                      <p:tavLst>
                                        <p:tav tm="0">
                                          <p:val>
                                            <p:fltVal val="0"/>
                                          </p:val>
                                        </p:tav>
                                        <p:tav tm="100000">
                                          <p:val>
                                            <p:strVal val="#ppt_h"/>
                                          </p:val>
                                        </p:tav>
                                      </p:tavLst>
                                    </p:anim>
                                    <p:anim calcmode="lin" valueType="num">
                                      <p:cBhvr>
                                        <p:cTn id="43" dur="750" fill="hold"/>
                                        <p:tgtEl>
                                          <p:spTgt spid="44"/>
                                        </p:tgtEl>
                                        <p:attrNameLst>
                                          <p:attrName>style.rotation</p:attrName>
                                        </p:attrNameLst>
                                      </p:cBhvr>
                                      <p:tavLst>
                                        <p:tav tm="0">
                                          <p:val>
                                            <p:fltVal val="90"/>
                                          </p:val>
                                        </p:tav>
                                        <p:tav tm="100000">
                                          <p:val>
                                            <p:fltVal val="0"/>
                                          </p:val>
                                        </p:tav>
                                      </p:tavLst>
                                    </p:anim>
                                    <p:animEffect transition="in" filter="fade">
                                      <p:cBhvr>
                                        <p:cTn id="44" dur="750"/>
                                        <p:tgtEl>
                                          <p:spTgt spid="44"/>
                                        </p:tgtEl>
                                      </p:cBhvr>
                                    </p:animEffect>
                                  </p:childTnLst>
                                </p:cTn>
                              </p:par>
                              <p:par>
                                <p:cTn id="45" presetID="2" presetClass="entr" presetSubtype="4" decel="100000"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ppt_x"/>
                                          </p:val>
                                        </p:tav>
                                        <p:tav tm="100000">
                                          <p:val>
                                            <p:strVal val="#ppt_x"/>
                                          </p:val>
                                        </p:tav>
                                      </p:tavLst>
                                    </p:anim>
                                    <p:anim calcmode="lin" valueType="num">
                                      <p:cBhvr additive="base">
                                        <p:cTn id="48" dur="750" fill="hold"/>
                                        <p:tgtEl>
                                          <p:spTgt spid="21"/>
                                        </p:tgtEl>
                                        <p:attrNameLst>
                                          <p:attrName>ppt_y</p:attrName>
                                        </p:attrNameLst>
                                      </p:cBhvr>
                                      <p:tavLst>
                                        <p:tav tm="0">
                                          <p:val>
                                            <p:strVal val="1+#ppt_h/2"/>
                                          </p:val>
                                        </p:tav>
                                        <p:tav tm="100000">
                                          <p:val>
                                            <p:strVal val="#ppt_y"/>
                                          </p:val>
                                        </p:tav>
                                      </p:tavLst>
                                    </p:anim>
                                  </p:childTnLst>
                                </p:cTn>
                              </p:par>
                              <p:par>
                                <p:cTn id="49" presetID="31" presetClass="entr" presetSubtype="0"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750" fill="hold"/>
                                        <p:tgtEl>
                                          <p:spTgt spid="46"/>
                                        </p:tgtEl>
                                        <p:attrNameLst>
                                          <p:attrName>ppt_w</p:attrName>
                                        </p:attrNameLst>
                                      </p:cBhvr>
                                      <p:tavLst>
                                        <p:tav tm="0">
                                          <p:val>
                                            <p:fltVal val="0"/>
                                          </p:val>
                                        </p:tav>
                                        <p:tav tm="100000">
                                          <p:val>
                                            <p:strVal val="#ppt_w"/>
                                          </p:val>
                                        </p:tav>
                                      </p:tavLst>
                                    </p:anim>
                                    <p:anim calcmode="lin" valueType="num">
                                      <p:cBhvr>
                                        <p:cTn id="52" dur="750" fill="hold"/>
                                        <p:tgtEl>
                                          <p:spTgt spid="46"/>
                                        </p:tgtEl>
                                        <p:attrNameLst>
                                          <p:attrName>ppt_h</p:attrName>
                                        </p:attrNameLst>
                                      </p:cBhvr>
                                      <p:tavLst>
                                        <p:tav tm="0">
                                          <p:val>
                                            <p:fltVal val="0"/>
                                          </p:val>
                                        </p:tav>
                                        <p:tav tm="100000">
                                          <p:val>
                                            <p:strVal val="#ppt_h"/>
                                          </p:val>
                                        </p:tav>
                                      </p:tavLst>
                                    </p:anim>
                                    <p:anim calcmode="lin" valueType="num">
                                      <p:cBhvr>
                                        <p:cTn id="53" dur="750" fill="hold"/>
                                        <p:tgtEl>
                                          <p:spTgt spid="46"/>
                                        </p:tgtEl>
                                        <p:attrNameLst>
                                          <p:attrName>style.rotation</p:attrName>
                                        </p:attrNameLst>
                                      </p:cBhvr>
                                      <p:tavLst>
                                        <p:tav tm="0">
                                          <p:val>
                                            <p:fltVal val="90"/>
                                          </p:val>
                                        </p:tav>
                                        <p:tav tm="100000">
                                          <p:val>
                                            <p:fltVal val="0"/>
                                          </p:val>
                                        </p:tav>
                                      </p:tavLst>
                                    </p:anim>
                                    <p:animEffect transition="in" filter="fade">
                                      <p:cBhvr>
                                        <p:cTn id="54" dur="750"/>
                                        <p:tgtEl>
                                          <p:spTgt spid="46"/>
                                        </p:tgtEl>
                                      </p:cBhvr>
                                    </p:animEffect>
                                  </p:childTnLst>
                                </p:cTn>
                              </p:par>
                              <p:par>
                                <p:cTn id="55" presetID="2" presetClass="entr" presetSubtype="4" decel="100000" fill="hold" grpId="0" nodeType="withEffect">
                                  <p:stCondLst>
                                    <p:cond delay="125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1750"/>
                                  </p:stCondLst>
                                  <p:childTnLst>
                                    <p:set>
                                      <p:cBhvr>
                                        <p:cTn id="60" dur="1" fill="hold">
                                          <p:stCondLst>
                                            <p:cond delay="0"/>
                                          </p:stCondLst>
                                        </p:cTn>
                                        <p:tgtEl>
                                          <p:spTgt spid="45"/>
                                        </p:tgtEl>
                                        <p:attrNameLst>
                                          <p:attrName>style.visibility</p:attrName>
                                        </p:attrNameLst>
                                      </p:cBhvr>
                                      <p:to>
                                        <p:strVal val="visible"/>
                                      </p:to>
                                    </p:set>
                                    <p:anim calcmode="lin" valueType="num">
                                      <p:cBhvr>
                                        <p:cTn id="61" dur="750" fill="hold"/>
                                        <p:tgtEl>
                                          <p:spTgt spid="45"/>
                                        </p:tgtEl>
                                        <p:attrNameLst>
                                          <p:attrName>ppt_w</p:attrName>
                                        </p:attrNameLst>
                                      </p:cBhvr>
                                      <p:tavLst>
                                        <p:tav tm="0">
                                          <p:val>
                                            <p:fltVal val="0"/>
                                          </p:val>
                                        </p:tav>
                                        <p:tav tm="100000">
                                          <p:val>
                                            <p:strVal val="#ppt_w"/>
                                          </p:val>
                                        </p:tav>
                                      </p:tavLst>
                                    </p:anim>
                                    <p:anim calcmode="lin" valueType="num">
                                      <p:cBhvr>
                                        <p:cTn id="62" dur="750" fill="hold"/>
                                        <p:tgtEl>
                                          <p:spTgt spid="45"/>
                                        </p:tgtEl>
                                        <p:attrNameLst>
                                          <p:attrName>ppt_h</p:attrName>
                                        </p:attrNameLst>
                                      </p:cBhvr>
                                      <p:tavLst>
                                        <p:tav tm="0">
                                          <p:val>
                                            <p:fltVal val="0"/>
                                          </p:val>
                                        </p:tav>
                                        <p:tav tm="100000">
                                          <p:val>
                                            <p:strVal val="#ppt_h"/>
                                          </p:val>
                                        </p:tav>
                                      </p:tavLst>
                                    </p:anim>
                                    <p:anim calcmode="lin" valueType="num">
                                      <p:cBhvr>
                                        <p:cTn id="63" dur="750" fill="hold"/>
                                        <p:tgtEl>
                                          <p:spTgt spid="45"/>
                                        </p:tgtEl>
                                        <p:attrNameLst>
                                          <p:attrName>style.rotation</p:attrName>
                                        </p:attrNameLst>
                                      </p:cBhvr>
                                      <p:tavLst>
                                        <p:tav tm="0">
                                          <p:val>
                                            <p:fltVal val="90"/>
                                          </p:val>
                                        </p:tav>
                                        <p:tav tm="100000">
                                          <p:val>
                                            <p:fltVal val="0"/>
                                          </p:val>
                                        </p:tav>
                                      </p:tavLst>
                                    </p:anim>
                                    <p:animEffect transition="in" filter="fade">
                                      <p:cBhvr>
                                        <p:cTn id="64" dur="750"/>
                                        <p:tgtEl>
                                          <p:spTgt spid="45"/>
                                        </p:tgtEl>
                                      </p:cBhvr>
                                    </p:animEffect>
                                  </p:childTnLst>
                                </p:cTn>
                              </p:par>
                              <p:par>
                                <p:cTn id="65" presetID="2" presetClass="entr" presetSubtype="4" decel="100000" fill="hold" grpId="0" nodeType="withEffect">
                                  <p:stCondLst>
                                    <p:cond delay="150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750" fill="hold"/>
                                        <p:tgtEl>
                                          <p:spTgt spid="29"/>
                                        </p:tgtEl>
                                        <p:attrNameLst>
                                          <p:attrName>ppt_x</p:attrName>
                                        </p:attrNameLst>
                                      </p:cBhvr>
                                      <p:tavLst>
                                        <p:tav tm="0">
                                          <p:val>
                                            <p:strVal val="#ppt_x"/>
                                          </p:val>
                                        </p:tav>
                                        <p:tav tm="100000">
                                          <p:val>
                                            <p:strVal val="#ppt_x"/>
                                          </p:val>
                                        </p:tav>
                                      </p:tavLst>
                                    </p:anim>
                                    <p:anim calcmode="lin" valueType="num">
                                      <p:cBhvr additive="base">
                                        <p:cTn id="68" dur="750" fill="hold"/>
                                        <p:tgtEl>
                                          <p:spTgt spid="29"/>
                                        </p:tgtEl>
                                        <p:attrNameLst>
                                          <p:attrName>ppt_y</p:attrName>
                                        </p:attrNameLst>
                                      </p:cBhvr>
                                      <p:tavLst>
                                        <p:tav tm="0">
                                          <p:val>
                                            <p:strVal val="1+#ppt_h/2"/>
                                          </p:val>
                                        </p:tav>
                                        <p:tav tm="100000">
                                          <p:val>
                                            <p:strVal val="#ppt_y"/>
                                          </p:val>
                                        </p:tav>
                                      </p:tavLst>
                                    </p:anim>
                                  </p:childTnLst>
                                </p:cTn>
                              </p:par>
                              <p:par>
                                <p:cTn id="69" presetID="31" presetClass="entr" presetSubtype="0" fill="hold" grpId="0" nodeType="withEffect">
                                  <p:stCondLst>
                                    <p:cond delay="2000"/>
                                  </p:stCondLst>
                                  <p:childTnLst>
                                    <p:set>
                                      <p:cBhvr>
                                        <p:cTn id="70" dur="1" fill="hold">
                                          <p:stCondLst>
                                            <p:cond delay="0"/>
                                          </p:stCondLst>
                                        </p:cTn>
                                        <p:tgtEl>
                                          <p:spTgt spid="47"/>
                                        </p:tgtEl>
                                        <p:attrNameLst>
                                          <p:attrName>style.visibility</p:attrName>
                                        </p:attrNameLst>
                                      </p:cBhvr>
                                      <p:to>
                                        <p:strVal val="visible"/>
                                      </p:to>
                                    </p:set>
                                    <p:anim calcmode="lin" valueType="num">
                                      <p:cBhvr>
                                        <p:cTn id="71" dur="750" fill="hold"/>
                                        <p:tgtEl>
                                          <p:spTgt spid="47"/>
                                        </p:tgtEl>
                                        <p:attrNameLst>
                                          <p:attrName>ppt_w</p:attrName>
                                        </p:attrNameLst>
                                      </p:cBhvr>
                                      <p:tavLst>
                                        <p:tav tm="0">
                                          <p:val>
                                            <p:fltVal val="0"/>
                                          </p:val>
                                        </p:tav>
                                        <p:tav tm="100000">
                                          <p:val>
                                            <p:strVal val="#ppt_w"/>
                                          </p:val>
                                        </p:tav>
                                      </p:tavLst>
                                    </p:anim>
                                    <p:anim calcmode="lin" valueType="num">
                                      <p:cBhvr>
                                        <p:cTn id="72" dur="750" fill="hold"/>
                                        <p:tgtEl>
                                          <p:spTgt spid="47"/>
                                        </p:tgtEl>
                                        <p:attrNameLst>
                                          <p:attrName>ppt_h</p:attrName>
                                        </p:attrNameLst>
                                      </p:cBhvr>
                                      <p:tavLst>
                                        <p:tav tm="0">
                                          <p:val>
                                            <p:fltVal val="0"/>
                                          </p:val>
                                        </p:tav>
                                        <p:tav tm="100000">
                                          <p:val>
                                            <p:strVal val="#ppt_h"/>
                                          </p:val>
                                        </p:tav>
                                      </p:tavLst>
                                    </p:anim>
                                    <p:anim calcmode="lin" valueType="num">
                                      <p:cBhvr>
                                        <p:cTn id="73" dur="750" fill="hold"/>
                                        <p:tgtEl>
                                          <p:spTgt spid="47"/>
                                        </p:tgtEl>
                                        <p:attrNameLst>
                                          <p:attrName>style.rotation</p:attrName>
                                        </p:attrNameLst>
                                      </p:cBhvr>
                                      <p:tavLst>
                                        <p:tav tm="0">
                                          <p:val>
                                            <p:fltVal val="90"/>
                                          </p:val>
                                        </p:tav>
                                        <p:tav tm="100000">
                                          <p:val>
                                            <p:fltVal val="0"/>
                                          </p:val>
                                        </p:tav>
                                      </p:tavLst>
                                    </p:anim>
                                    <p:animEffect transition="in" filter="fade">
                                      <p:cBhvr>
                                        <p:cTn id="74" dur="750"/>
                                        <p:tgtEl>
                                          <p:spTgt spid="47"/>
                                        </p:tgtEl>
                                      </p:cBhvr>
                                    </p:animEffect>
                                  </p:childTnLst>
                                </p:cTn>
                              </p:par>
                              <p:par>
                                <p:cTn id="75" presetID="2" presetClass="entr" presetSubtype="4" decel="100000" fill="hold" grpId="0" nodeType="withEffect">
                                  <p:stCondLst>
                                    <p:cond delay="175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750" fill="hold"/>
                                        <p:tgtEl>
                                          <p:spTgt spid="33"/>
                                        </p:tgtEl>
                                        <p:attrNameLst>
                                          <p:attrName>ppt_x</p:attrName>
                                        </p:attrNameLst>
                                      </p:cBhvr>
                                      <p:tavLst>
                                        <p:tav tm="0">
                                          <p:val>
                                            <p:strVal val="#ppt_x"/>
                                          </p:val>
                                        </p:tav>
                                        <p:tav tm="100000">
                                          <p:val>
                                            <p:strVal val="#ppt_x"/>
                                          </p:val>
                                        </p:tav>
                                      </p:tavLst>
                                    </p:anim>
                                    <p:anim calcmode="lin" valueType="num">
                                      <p:cBhvr additive="base">
                                        <p:cTn id="78" dur="750" fill="hold"/>
                                        <p:tgtEl>
                                          <p:spTgt spid="33"/>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2250"/>
                                  </p:stCondLst>
                                  <p:childTnLst>
                                    <p:set>
                                      <p:cBhvr>
                                        <p:cTn id="80" dur="1" fill="hold">
                                          <p:stCondLst>
                                            <p:cond delay="0"/>
                                          </p:stCondLst>
                                        </p:cTn>
                                        <p:tgtEl>
                                          <p:spTgt spid="48"/>
                                        </p:tgtEl>
                                        <p:attrNameLst>
                                          <p:attrName>style.visibility</p:attrName>
                                        </p:attrNameLst>
                                      </p:cBhvr>
                                      <p:to>
                                        <p:strVal val="visible"/>
                                      </p:to>
                                    </p:set>
                                    <p:anim calcmode="lin" valueType="num">
                                      <p:cBhvr>
                                        <p:cTn id="81" dur="750" fill="hold"/>
                                        <p:tgtEl>
                                          <p:spTgt spid="48"/>
                                        </p:tgtEl>
                                        <p:attrNameLst>
                                          <p:attrName>ppt_w</p:attrName>
                                        </p:attrNameLst>
                                      </p:cBhvr>
                                      <p:tavLst>
                                        <p:tav tm="0">
                                          <p:val>
                                            <p:fltVal val="0"/>
                                          </p:val>
                                        </p:tav>
                                        <p:tav tm="100000">
                                          <p:val>
                                            <p:strVal val="#ppt_w"/>
                                          </p:val>
                                        </p:tav>
                                      </p:tavLst>
                                    </p:anim>
                                    <p:anim calcmode="lin" valueType="num">
                                      <p:cBhvr>
                                        <p:cTn id="82" dur="750" fill="hold"/>
                                        <p:tgtEl>
                                          <p:spTgt spid="48"/>
                                        </p:tgtEl>
                                        <p:attrNameLst>
                                          <p:attrName>ppt_h</p:attrName>
                                        </p:attrNameLst>
                                      </p:cBhvr>
                                      <p:tavLst>
                                        <p:tav tm="0">
                                          <p:val>
                                            <p:fltVal val="0"/>
                                          </p:val>
                                        </p:tav>
                                        <p:tav tm="100000">
                                          <p:val>
                                            <p:strVal val="#ppt_h"/>
                                          </p:val>
                                        </p:tav>
                                      </p:tavLst>
                                    </p:anim>
                                    <p:anim calcmode="lin" valueType="num">
                                      <p:cBhvr>
                                        <p:cTn id="83" dur="750" fill="hold"/>
                                        <p:tgtEl>
                                          <p:spTgt spid="48"/>
                                        </p:tgtEl>
                                        <p:attrNameLst>
                                          <p:attrName>style.rotation</p:attrName>
                                        </p:attrNameLst>
                                      </p:cBhvr>
                                      <p:tavLst>
                                        <p:tav tm="0">
                                          <p:val>
                                            <p:fltVal val="90"/>
                                          </p:val>
                                        </p:tav>
                                        <p:tav tm="100000">
                                          <p:val>
                                            <p:fltVal val="0"/>
                                          </p:val>
                                        </p:tav>
                                      </p:tavLst>
                                    </p:anim>
                                    <p:animEffect transition="in" filter="fade">
                                      <p:cBhvr>
                                        <p:cTn id="84"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9" grpId="0" animBg="1"/>
      <p:bldP spid="42" grpId="0" animBg="1"/>
      <p:bldP spid="13" grpId="0" animBg="1"/>
      <p:bldP spid="43" grpId="0" animBg="1"/>
      <p:bldP spid="17" grpId="0" animBg="1"/>
      <p:bldP spid="44" grpId="0" animBg="1"/>
      <p:bldP spid="21" grpId="0" animBg="1"/>
      <p:bldP spid="45" grpId="0" animBg="1"/>
      <p:bldP spid="25" grpId="0" animBg="1"/>
      <p:bldP spid="46" grpId="0" animBg="1"/>
      <p:bldP spid="29" grpId="0" animBg="1"/>
      <p:bldP spid="47" grpId="0" animBg="1"/>
      <p:bldP spid="33" grpId="0" animBg="1"/>
      <p:bldP spid="48" grpId="0" animBg="1"/>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D67725B-7F45-49BC-9E85-69EEB33240D4}"/>
              </a:ext>
            </a:extLst>
          </p:cNvPr>
          <p:cNvSpPr>
            <a:spLocks noGrp="1"/>
          </p:cNvSpPr>
          <p:nvPr>
            <p:ph type="pic" sz="quarter" idx="10"/>
          </p:nvPr>
        </p:nvSpPr>
        <p:spPr>
          <a:xfrm>
            <a:off x="6096000" y="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4">
            <a:extLst>
              <a:ext uri="{FF2B5EF4-FFF2-40B4-BE49-F238E27FC236}">
                <a16:creationId xmlns:a16="http://schemas.microsoft.com/office/drawing/2014/main" id="{1B239824-4F63-455A-BFDE-79016114B06C}"/>
              </a:ext>
            </a:extLst>
          </p:cNvPr>
          <p:cNvSpPr>
            <a:spLocks noGrp="1"/>
          </p:cNvSpPr>
          <p:nvPr>
            <p:ph type="pic" sz="quarter" idx="11"/>
          </p:nvPr>
        </p:nvSpPr>
        <p:spPr>
          <a:xfrm>
            <a:off x="6096000" y="134620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58858744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1" name="Freeform 13">
            <a:extLst>
              <a:ext uri="{FF2B5EF4-FFF2-40B4-BE49-F238E27FC236}">
                <a16:creationId xmlns:a16="http://schemas.microsoft.com/office/drawing/2014/main" id="{3D50C4A8-5C14-455F-96C1-92D8C3471613}"/>
              </a:ext>
            </a:extLst>
          </p:cNvPr>
          <p:cNvSpPr>
            <a:spLocks/>
          </p:cNvSpPr>
          <p:nvPr userDrawn="1"/>
        </p:nvSpPr>
        <p:spPr bwMode="auto">
          <a:xfrm rot="9834212">
            <a:off x="774459" y="-4825145"/>
            <a:ext cx="12121318" cy="12179952"/>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grpSp>
        <p:nvGrpSpPr>
          <p:cNvPr id="4" name="Group 3">
            <a:extLst>
              <a:ext uri="{FF2B5EF4-FFF2-40B4-BE49-F238E27FC236}">
                <a16:creationId xmlns:a16="http://schemas.microsoft.com/office/drawing/2014/main" id="{70DAD7BE-8D78-44FD-AD5A-665281AADF68}"/>
              </a:ext>
            </a:extLst>
          </p:cNvPr>
          <p:cNvGrpSpPr/>
          <p:nvPr userDrawn="1"/>
        </p:nvGrpSpPr>
        <p:grpSpPr>
          <a:xfrm>
            <a:off x="4486276" y="2673127"/>
            <a:ext cx="3222624" cy="6467198"/>
            <a:chOff x="4932363" y="1090613"/>
            <a:chExt cx="2330450" cy="4676775"/>
          </a:xfrm>
        </p:grpSpPr>
        <p:sp>
          <p:nvSpPr>
            <p:cNvPr id="5" name="Freeform 5">
              <a:extLst>
                <a:ext uri="{FF2B5EF4-FFF2-40B4-BE49-F238E27FC236}">
                  <a16:creationId xmlns:a16="http://schemas.microsoft.com/office/drawing/2014/main" id="{45AEA874-BC46-4885-A6B6-F963FAD1AB92}"/>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3C1D6F56-F23F-4540-AA25-DBDEC2595D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4328D6AE-EF37-4AA3-97AA-CCFFFC57BCB5}"/>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A6CF6A01-D579-4E8F-8B70-36DEFAD5D502}"/>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9" name="Picture Placeholder 8">
            <a:extLst>
              <a:ext uri="{FF2B5EF4-FFF2-40B4-BE49-F238E27FC236}">
                <a16:creationId xmlns:a16="http://schemas.microsoft.com/office/drawing/2014/main" id="{1C15DAD0-F885-449E-A2EC-5FE72AE0A117}"/>
              </a:ext>
            </a:extLst>
          </p:cNvPr>
          <p:cNvSpPr>
            <a:spLocks noGrp="1"/>
          </p:cNvSpPr>
          <p:nvPr>
            <p:ph type="pic" sz="quarter" idx="14"/>
          </p:nvPr>
        </p:nvSpPr>
        <p:spPr>
          <a:xfrm>
            <a:off x="4698489" y="2867356"/>
            <a:ext cx="2807722" cy="6096202"/>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Freeform 5">
            <a:extLst>
              <a:ext uri="{FF2B5EF4-FFF2-40B4-BE49-F238E27FC236}">
                <a16:creationId xmlns:a16="http://schemas.microsoft.com/office/drawing/2014/main" id="{5D0F2B03-A94B-4AD0-B015-50CBDF69BA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362B71EB-4991-489E-B64B-B888E6427F8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15D09B6B-6F75-4E0C-B376-D7CA1F94D1E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19846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3D49A86B-6EC0-4887-907B-2E168E0843E9}"/>
              </a:ext>
            </a:extLst>
          </p:cNvPr>
          <p:cNvSpPr/>
          <p:nvPr userDrawn="1"/>
        </p:nvSpPr>
        <p:spPr>
          <a:xfrm>
            <a:off x="0" y="-2874"/>
            <a:ext cx="12192000" cy="2796874"/>
          </a:xfrm>
          <a:prstGeom prst="flowChartDocument">
            <a:avLst/>
          </a:prstGeom>
          <a:solidFill>
            <a:srgbClr val="FF6C10"/>
          </a:solidFill>
          <a:ln w="50800">
            <a:noFill/>
            <a:round/>
            <a:headEnd/>
            <a:tailEnd/>
          </a:ln>
          <a:effectLst>
            <a:outerShdw blurRad="317500" dist="101600" dir="5400000" sx="102000" sy="102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grpSp>
        <p:nvGrpSpPr>
          <p:cNvPr id="4" name="Group 3">
            <a:extLst>
              <a:ext uri="{FF2B5EF4-FFF2-40B4-BE49-F238E27FC236}">
                <a16:creationId xmlns:a16="http://schemas.microsoft.com/office/drawing/2014/main" id="{BFB6394E-A340-4283-80F2-BF298268F3A2}"/>
              </a:ext>
            </a:extLst>
          </p:cNvPr>
          <p:cNvGrpSpPr/>
          <p:nvPr userDrawn="1"/>
        </p:nvGrpSpPr>
        <p:grpSpPr>
          <a:xfrm>
            <a:off x="5153380" y="1944966"/>
            <a:ext cx="1885240" cy="3783320"/>
            <a:chOff x="4932363" y="1090613"/>
            <a:chExt cx="2330450" cy="4676775"/>
          </a:xfrm>
        </p:grpSpPr>
        <p:sp>
          <p:nvSpPr>
            <p:cNvPr id="5" name="Freeform 5">
              <a:extLst>
                <a:ext uri="{FF2B5EF4-FFF2-40B4-BE49-F238E27FC236}">
                  <a16:creationId xmlns:a16="http://schemas.microsoft.com/office/drawing/2014/main" id="{EA8BD598-AD01-48C3-96BA-05FD39801697}"/>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210456AD-CC54-4C98-AF6E-5FE0ADCA779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18CD9A68-B8EB-49AF-8607-0F257B85152F}"/>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068C95C5-9F30-4AC1-83F0-288E7D4D3AE3}"/>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9" name="Picture Placeholder 8">
            <a:extLst>
              <a:ext uri="{FF2B5EF4-FFF2-40B4-BE49-F238E27FC236}">
                <a16:creationId xmlns:a16="http://schemas.microsoft.com/office/drawing/2014/main" id="{0FC5E9C1-7CB4-4135-B904-C7F21D95497E}"/>
              </a:ext>
            </a:extLst>
          </p:cNvPr>
          <p:cNvSpPr>
            <a:spLocks noGrp="1"/>
          </p:cNvSpPr>
          <p:nvPr>
            <p:ph type="pic" sz="quarter" idx="14"/>
          </p:nvPr>
        </p:nvSpPr>
        <p:spPr>
          <a:xfrm>
            <a:off x="5279501" y="2062213"/>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Freeform 5">
            <a:extLst>
              <a:ext uri="{FF2B5EF4-FFF2-40B4-BE49-F238E27FC236}">
                <a16:creationId xmlns:a16="http://schemas.microsoft.com/office/drawing/2014/main" id="{E5562142-4457-43C9-804C-F2C25E7A5CE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46C34CEA-BBA5-4895-B961-6DF4AEDB1C5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DE750CF9-44E9-4C1B-BD45-D56A9BCCA85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2474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EE4700-02F6-4BA6-9D14-07512F11DDFF}"/>
              </a:ext>
            </a:extLst>
          </p:cNvPr>
          <p:cNvSpPr/>
          <p:nvPr userDrawn="1"/>
        </p:nvSpPr>
        <p:spPr>
          <a:xfrm rot="16200000">
            <a:off x="-1939256" y="1939256"/>
            <a:ext cx="6858000" cy="2979488"/>
          </a:xfrm>
          <a:prstGeom prst="rect">
            <a:avLst/>
          </a:prstGeom>
          <a:solidFill>
            <a:srgbClr val="FF6C10"/>
          </a:solidFill>
          <a:ln w="50800">
            <a:noFill/>
            <a:round/>
            <a:headEnd/>
            <a:tailEnd/>
          </a:ln>
          <a:effectLst/>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latin typeface="Roboto" panose="02000000000000000000" pitchFamily="2" charset="0"/>
            </a:endParaRPr>
          </a:p>
        </p:txBody>
      </p:sp>
      <p:grpSp>
        <p:nvGrpSpPr>
          <p:cNvPr id="5" name="Group 4">
            <a:extLst>
              <a:ext uri="{FF2B5EF4-FFF2-40B4-BE49-F238E27FC236}">
                <a16:creationId xmlns:a16="http://schemas.microsoft.com/office/drawing/2014/main" id="{B2AF9BE5-E1A2-4A20-8B5F-C46DBEEECB5E}"/>
              </a:ext>
            </a:extLst>
          </p:cNvPr>
          <p:cNvGrpSpPr/>
          <p:nvPr userDrawn="1"/>
        </p:nvGrpSpPr>
        <p:grpSpPr>
          <a:xfrm>
            <a:off x="2036869" y="1702440"/>
            <a:ext cx="1885240" cy="3783320"/>
            <a:chOff x="4932363" y="1090613"/>
            <a:chExt cx="2330450" cy="4676775"/>
          </a:xfrm>
        </p:grpSpPr>
        <p:sp>
          <p:nvSpPr>
            <p:cNvPr id="6" name="Freeform 5">
              <a:extLst>
                <a:ext uri="{FF2B5EF4-FFF2-40B4-BE49-F238E27FC236}">
                  <a16:creationId xmlns:a16="http://schemas.microsoft.com/office/drawing/2014/main" id="{0A01BBBA-1299-4D83-80D7-F77A02A65265}"/>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7">
              <a:extLst>
                <a:ext uri="{FF2B5EF4-FFF2-40B4-BE49-F238E27FC236}">
                  <a16:creationId xmlns:a16="http://schemas.microsoft.com/office/drawing/2014/main" id="{F07F2F95-A1C1-4F77-8F16-A12D71AF20D8}"/>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Freeform 8">
              <a:extLst>
                <a:ext uri="{FF2B5EF4-FFF2-40B4-BE49-F238E27FC236}">
                  <a16:creationId xmlns:a16="http://schemas.microsoft.com/office/drawing/2014/main" id="{3CB771CA-0F65-45E3-BF3C-C89B3F25CCB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Oval 9">
              <a:extLst>
                <a:ext uri="{FF2B5EF4-FFF2-40B4-BE49-F238E27FC236}">
                  <a16:creationId xmlns:a16="http://schemas.microsoft.com/office/drawing/2014/main" id="{3F21EAC4-D93D-4027-9128-A98BA61F4FA0}"/>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0" name="Picture Placeholder 9">
            <a:extLst>
              <a:ext uri="{FF2B5EF4-FFF2-40B4-BE49-F238E27FC236}">
                <a16:creationId xmlns:a16="http://schemas.microsoft.com/office/drawing/2014/main" id="{AFF5F3DF-2B9F-4E7E-8FE6-AC6DD241BECC}"/>
              </a:ext>
            </a:extLst>
          </p:cNvPr>
          <p:cNvSpPr>
            <a:spLocks noGrp="1"/>
          </p:cNvSpPr>
          <p:nvPr>
            <p:ph type="pic" sz="quarter" idx="14"/>
          </p:nvPr>
        </p:nvSpPr>
        <p:spPr>
          <a:xfrm>
            <a:off x="2162990" y="1819687"/>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9CB9D6CF-137B-44B6-9EA6-8C30885C194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040E848A-9C08-4F6F-A6B7-5BE9A0EA6A8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3C33201-7498-4969-9CFE-32480E9F622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98409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4C70146-2AD1-4AEB-AC88-F0B6046C939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29325D61-4615-47CA-A0CA-A58C4E0A6BF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47445FF-6656-4D51-9864-ECFC5F25A05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24" name="Group 23">
            <a:extLst>
              <a:ext uri="{FF2B5EF4-FFF2-40B4-BE49-F238E27FC236}">
                <a16:creationId xmlns:a16="http://schemas.microsoft.com/office/drawing/2014/main" id="{32C6AC28-CC27-445B-B264-110E094F7EBC}"/>
              </a:ext>
            </a:extLst>
          </p:cNvPr>
          <p:cNvGrpSpPr/>
          <p:nvPr userDrawn="1"/>
        </p:nvGrpSpPr>
        <p:grpSpPr>
          <a:xfrm>
            <a:off x="3234248" y="1422900"/>
            <a:ext cx="2152540" cy="4319742"/>
            <a:chOff x="4932363" y="1090613"/>
            <a:chExt cx="2330450" cy="4676775"/>
          </a:xfrm>
        </p:grpSpPr>
        <p:sp>
          <p:nvSpPr>
            <p:cNvPr id="10" name="Freeform 5">
              <a:extLst>
                <a:ext uri="{FF2B5EF4-FFF2-40B4-BE49-F238E27FC236}">
                  <a16:creationId xmlns:a16="http://schemas.microsoft.com/office/drawing/2014/main" id="{7DD6A5F8-D341-4A57-A21E-7F40D7C8022A}"/>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201E4782-E337-43EC-9AD7-A20BB2CBBE6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3CACB887-373B-4983-B4FA-5989248C9BE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0CD38678-7802-43FE-A563-60318C7F37F8}"/>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21" name="Picture Placeholder 20">
            <a:extLst>
              <a:ext uri="{FF2B5EF4-FFF2-40B4-BE49-F238E27FC236}">
                <a16:creationId xmlns:a16="http://schemas.microsoft.com/office/drawing/2014/main" id="{8402BA21-0CB8-44DB-A414-3B0D42F84F3D}"/>
              </a:ext>
            </a:extLst>
          </p:cNvPr>
          <p:cNvSpPr>
            <a:spLocks noGrp="1"/>
          </p:cNvSpPr>
          <p:nvPr userDrawn="1">
            <p:ph type="pic" sz="quarter" idx="14"/>
          </p:nvPr>
        </p:nvSpPr>
        <p:spPr>
          <a:xfrm>
            <a:off x="3377576" y="1555534"/>
            <a:ext cx="1875408" cy="407193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0" name="Picture Placeholder 29">
            <a:extLst>
              <a:ext uri="{FF2B5EF4-FFF2-40B4-BE49-F238E27FC236}">
                <a16:creationId xmlns:a16="http://schemas.microsoft.com/office/drawing/2014/main" id="{D75F7CAE-966A-4AFB-92D1-40F59078DE02}"/>
              </a:ext>
            </a:extLst>
          </p:cNvPr>
          <p:cNvSpPr>
            <a:spLocks noGrp="1"/>
          </p:cNvSpPr>
          <p:nvPr>
            <p:ph type="pic" sz="quarter" idx="17"/>
          </p:nvPr>
        </p:nvSpPr>
        <p:spPr>
          <a:xfrm>
            <a:off x="1184106" y="1595924"/>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1" name="Picture Placeholder 30">
            <a:extLst>
              <a:ext uri="{FF2B5EF4-FFF2-40B4-BE49-F238E27FC236}">
                <a16:creationId xmlns:a16="http://schemas.microsoft.com/office/drawing/2014/main" id="{89A8400F-4497-4914-9676-691250938785}"/>
              </a:ext>
            </a:extLst>
          </p:cNvPr>
          <p:cNvSpPr>
            <a:spLocks noGrp="1"/>
          </p:cNvSpPr>
          <p:nvPr>
            <p:ph type="pic" sz="quarter" idx="18"/>
          </p:nvPr>
        </p:nvSpPr>
        <p:spPr>
          <a:xfrm>
            <a:off x="5558346" y="1554868"/>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9949506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500" fill="hold"/>
                                        <p:tgtEl>
                                          <p:spTgt spid="30"/>
                                        </p:tgtEl>
                                        <p:attrNameLst>
                                          <p:attrName>ppt_x</p:attrName>
                                        </p:attrNameLst>
                                      </p:cBhvr>
                                      <p:tavLst>
                                        <p:tav tm="0">
                                          <p:val>
                                            <p:strVal val="#ppt_x"/>
                                          </p:val>
                                        </p:tav>
                                        <p:tav tm="100000">
                                          <p:val>
                                            <p:strVal val="#ppt_x"/>
                                          </p:val>
                                        </p:tav>
                                      </p:tavLst>
                                    </p:anim>
                                    <p:anim calcmode="lin" valueType="num">
                                      <p:cBhvr additive="base">
                                        <p:cTn id="8" dur="1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ppt_x"/>
                                          </p:val>
                                        </p:tav>
                                        <p:tav tm="100000">
                                          <p:val>
                                            <p:strVal val="#ppt_x"/>
                                          </p:val>
                                        </p:tav>
                                      </p:tavLst>
                                    </p:anim>
                                    <p:anim calcmode="lin" valueType="num">
                                      <p:cBhvr additive="base">
                                        <p:cTn id="12" dur="1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500" fill="hold"/>
                                        <p:tgtEl>
                                          <p:spTgt spid="31"/>
                                        </p:tgtEl>
                                        <p:attrNameLst>
                                          <p:attrName>ppt_x</p:attrName>
                                        </p:attrNameLst>
                                      </p:cBhvr>
                                      <p:tavLst>
                                        <p:tav tm="0">
                                          <p:val>
                                            <p:strVal val="#ppt_x"/>
                                          </p:val>
                                        </p:tav>
                                        <p:tav tm="100000">
                                          <p:val>
                                            <p:strVal val="#ppt_x"/>
                                          </p:val>
                                        </p:tav>
                                      </p:tavLst>
                                    </p:anim>
                                    <p:anim calcmode="lin" valueType="num">
                                      <p:cBhvr additive="base">
                                        <p:cTn id="16"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3E83C-9B32-488A-9F20-D771C0497D94}"/>
              </a:ext>
            </a:extLst>
          </p:cNvPr>
          <p:cNvGrpSpPr/>
          <p:nvPr userDrawn="1"/>
        </p:nvGrpSpPr>
        <p:grpSpPr>
          <a:xfrm rot="16200000">
            <a:off x="4199603" y="2110455"/>
            <a:ext cx="3792794" cy="7611422"/>
            <a:chOff x="4932363" y="1090613"/>
            <a:chExt cx="2330450" cy="4676775"/>
          </a:xfrm>
        </p:grpSpPr>
        <p:sp>
          <p:nvSpPr>
            <p:cNvPr id="5" name="Freeform 5">
              <a:extLst>
                <a:ext uri="{FF2B5EF4-FFF2-40B4-BE49-F238E27FC236}">
                  <a16:creationId xmlns:a16="http://schemas.microsoft.com/office/drawing/2014/main" id="{DE83BA31-67D8-42A8-B3BC-5B5A0AE54E89}"/>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77A7AA83-82BE-49D2-812F-E16EA7C3CB3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B1CD472E-2AA2-4311-A34C-D0CAC5811AE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3E074FB5-77F1-43D7-8BD9-FFE643222F9D}"/>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0" name="Freeform 5">
            <a:extLst>
              <a:ext uri="{FF2B5EF4-FFF2-40B4-BE49-F238E27FC236}">
                <a16:creationId xmlns:a16="http://schemas.microsoft.com/office/drawing/2014/main" id="{BEE1322F-81F9-4AB6-AB09-B8968D3F7A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DB3A4E52-18C6-4849-B664-76849D73A353}"/>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14FD795C-D5E6-4A66-A0CC-0B7343FBAD8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3" name="Picture Placeholder 12">
            <a:extLst>
              <a:ext uri="{FF2B5EF4-FFF2-40B4-BE49-F238E27FC236}">
                <a16:creationId xmlns:a16="http://schemas.microsoft.com/office/drawing/2014/main" id="{0D559EFD-E16A-4040-A5B5-C0EECC6902CD}"/>
              </a:ext>
            </a:extLst>
          </p:cNvPr>
          <p:cNvSpPr>
            <a:spLocks noGrp="1"/>
          </p:cNvSpPr>
          <p:nvPr>
            <p:ph type="pic" sz="quarter" idx="15"/>
          </p:nvPr>
        </p:nvSpPr>
        <p:spPr>
          <a:xfrm>
            <a:off x="2470591" y="4269690"/>
            <a:ext cx="7174794" cy="3304488"/>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2704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A89F2B-B286-49D9-93D8-DFF00CF73DC5}"/>
              </a:ext>
            </a:extLst>
          </p:cNvPr>
          <p:cNvGrpSpPr/>
          <p:nvPr userDrawn="1"/>
        </p:nvGrpSpPr>
        <p:grpSpPr>
          <a:xfrm rot="16200000">
            <a:off x="4724156" y="675968"/>
            <a:ext cx="2743688" cy="5506064"/>
            <a:chOff x="4932363" y="1090613"/>
            <a:chExt cx="2330450" cy="4676775"/>
          </a:xfrm>
        </p:grpSpPr>
        <p:sp>
          <p:nvSpPr>
            <p:cNvPr id="10" name="Freeform 5">
              <a:extLst>
                <a:ext uri="{FF2B5EF4-FFF2-40B4-BE49-F238E27FC236}">
                  <a16:creationId xmlns:a16="http://schemas.microsoft.com/office/drawing/2014/main" id="{890DDA5B-322B-4113-A25B-6D141594A808}"/>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Freeform 7">
              <a:extLst>
                <a:ext uri="{FF2B5EF4-FFF2-40B4-BE49-F238E27FC236}">
                  <a16:creationId xmlns:a16="http://schemas.microsoft.com/office/drawing/2014/main" id="{B64BFDB9-53C5-4CA1-AF74-C30E86B3AA87}"/>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8">
              <a:extLst>
                <a:ext uri="{FF2B5EF4-FFF2-40B4-BE49-F238E27FC236}">
                  <a16:creationId xmlns:a16="http://schemas.microsoft.com/office/drawing/2014/main" id="{83C7A9D6-9A5C-4061-93CC-4A7E9A7E9DC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Oval 9">
              <a:extLst>
                <a:ext uri="{FF2B5EF4-FFF2-40B4-BE49-F238E27FC236}">
                  <a16:creationId xmlns:a16="http://schemas.microsoft.com/office/drawing/2014/main" id="{FFD1556A-E4F1-4AB2-91B5-3B54BA21A72C}"/>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5" name="Freeform 5">
            <a:extLst>
              <a:ext uri="{FF2B5EF4-FFF2-40B4-BE49-F238E27FC236}">
                <a16:creationId xmlns:a16="http://schemas.microsoft.com/office/drawing/2014/main" id="{ED33A876-B2EE-4F56-9F65-988B6D3D5CF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6" name="Slide Number Placeholder 5">
            <a:extLst>
              <a:ext uri="{FF2B5EF4-FFF2-40B4-BE49-F238E27FC236}">
                <a16:creationId xmlns:a16="http://schemas.microsoft.com/office/drawing/2014/main" id="{D202047F-732A-47F9-92BE-F243942F20B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7" name="TextBox 16">
            <a:extLst>
              <a:ext uri="{FF2B5EF4-FFF2-40B4-BE49-F238E27FC236}">
                <a16:creationId xmlns:a16="http://schemas.microsoft.com/office/drawing/2014/main" id="{E555B40C-F601-422F-B4A6-47684AC2D5F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8" name="Picture Placeholder 17">
            <a:extLst>
              <a:ext uri="{FF2B5EF4-FFF2-40B4-BE49-F238E27FC236}">
                <a16:creationId xmlns:a16="http://schemas.microsoft.com/office/drawing/2014/main" id="{D2B0FA63-CB42-472C-B7F1-9F11695E171A}"/>
              </a:ext>
            </a:extLst>
          </p:cNvPr>
          <p:cNvSpPr>
            <a:spLocks noGrp="1"/>
          </p:cNvSpPr>
          <p:nvPr>
            <p:ph type="pic" sz="quarter" idx="15"/>
          </p:nvPr>
        </p:nvSpPr>
        <p:spPr>
          <a:xfrm>
            <a:off x="3498094" y="2246852"/>
            <a:ext cx="5192961" cy="239171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83020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B30E0-64FD-4763-94AA-3407946EC81A}"/>
              </a:ext>
            </a:extLst>
          </p:cNvPr>
          <p:cNvGrpSpPr/>
          <p:nvPr userDrawn="1"/>
        </p:nvGrpSpPr>
        <p:grpSpPr>
          <a:xfrm>
            <a:off x="4384862" y="1765300"/>
            <a:ext cx="1974476" cy="3962400"/>
            <a:chOff x="4932363" y="1090613"/>
            <a:chExt cx="2330450" cy="4676775"/>
          </a:xfrm>
        </p:grpSpPr>
        <p:sp>
          <p:nvSpPr>
            <p:cNvPr id="11" name="Freeform 5">
              <a:extLst>
                <a:ext uri="{FF2B5EF4-FFF2-40B4-BE49-F238E27FC236}">
                  <a16:creationId xmlns:a16="http://schemas.microsoft.com/office/drawing/2014/main" id="{1D1A91C1-E678-4DFA-8E69-AE097028CA4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42F49E4B-702B-49FC-9728-850ECD30E29D}"/>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E5E1F257-C199-44A8-ACF4-42F1955C729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62DAA0A0-57C9-4B7F-B4C0-8FDC1F814DA2}"/>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5" name="Picture Placeholder 8">
            <a:extLst>
              <a:ext uri="{FF2B5EF4-FFF2-40B4-BE49-F238E27FC236}">
                <a16:creationId xmlns:a16="http://schemas.microsoft.com/office/drawing/2014/main" id="{124917F2-E8B5-484E-AB29-E1FA14FAE45C}"/>
              </a:ext>
            </a:extLst>
          </p:cNvPr>
          <p:cNvSpPr>
            <a:spLocks noGrp="1"/>
          </p:cNvSpPr>
          <p:nvPr>
            <p:ph type="pic" sz="quarter" idx="15"/>
          </p:nvPr>
        </p:nvSpPr>
        <p:spPr>
          <a:xfrm>
            <a:off x="4512053" y="1884720"/>
            <a:ext cx="1720270" cy="373509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Freeform 5">
            <a:extLst>
              <a:ext uri="{FF2B5EF4-FFF2-40B4-BE49-F238E27FC236}">
                <a16:creationId xmlns:a16="http://schemas.microsoft.com/office/drawing/2014/main" id="{296923C2-5ACF-4C22-BAEC-AAE7D226274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7" name="Slide Number Placeholder 5">
            <a:extLst>
              <a:ext uri="{FF2B5EF4-FFF2-40B4-BE49-F238E27FC236}">
                <a16:creationId xmlns:a16="http://schemas.microsoft.com/office/drawing/2014/main" id="{61412870-0F40-4135-AEF1-7281FD5B5F5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E37B9D45-255F-44D7-BC25-6C6B4C6B5DD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3109105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769DA0-4BF6-4612-B3C9-D9C3CE06CB9A}"/>
              </a:ext>
            </a:extLst>
          </p:cNvPr>
          <p:cNvGrpSpPr/>
          <p:nvPr userDrawn="1"/>
        </p:nvGrpSpPr>
        <p:grpSpPr>
          <a:xfrm rot="16200000">
            <a:off x="963126" y="1266371"/>
            <a:ext cx="2155288" cy="4325258"/>
            <a:chOff x="4932363" y="1090613"/>
            <a:chExt cx="2330450" cy="4676775"/>
          </a:xfrm>
        </p:grpSpPr>
        <p:sp>
          <p:nvSpPr>
            <p:cNvPr id="5" name="Freeform 5">
              <a:extLst>
                <a:ext uri="{FF2B5EF4-FFF2-40B4-BE49-F238E27FC236}">
                  <a16:creationId xmlns:a16="http://schemas.microsoft.com/office/drawing/2014/main" id="{63BFB5E6-26A7-456E-9823-67969A502863}"/>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28575"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9318E8A9-6FC8-4EB3-9F2F-F7098F23385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5FB946DA-9ACD-43C9-BDFF-1D6FCB986CEC}"/>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D693FCEA-5331-4D89-9B26-2D712E97B5F9}"/>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grpSp>
        <p:nvGrpSpPr>
          <p:cNvPr id="10" name="Group 9">
            <a:extLst>
              <a:ext uri="{FF2B5EF4-FFF2-40B4-BE49-F238E27FC236}">
                <a16:creationId xmlns:a16="http://schemas.microsoft.com/office/drawing/2014/main" id="{ED440E22-DA20-4F7F-8930-22EB3BDCA187}"/>
              </a:ext>
            </a:extLst>
          </p:cNvPr>
          <p:cNvGrpSpPr/>
          <p:nvPr userDrawn="1"/>
        </p:nvGrpSpPr>
        <p:grpSpPr>
          <a:xfrm rot="16200000">
            <a:off x="985797" y="3690339"/>
            <a:ext cx="2155288" cy="4325258"/>
            <a:chOff x="4932363" y="1090613"/>
            <a:chExt cx="2330450" cy="4676775"/>
          </a:xfrm>
        </p:grpSpPr>
        <p:sp>
          <p:nvSpPr>
            <p:cNvPr id="11" name="Freeform 5">
              <a:extLst>
                <a:ext uri="{FF2B5EF4-FFF2-40B4-BE49-F238E27FC236}">
                  <a16:creationId xmlns:a16="http://schemas.microsoft.com/office/drawing/2014/main" id="{1173887F-5AD5-4D00-8492-11D9E5EC22A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CBF9A782-17F4-47C5-AD7B-4232D0A90B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DC81C6F2-951B-478A-A273-96D44381D06B}"/>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07C10028-4405-4E14-A3F5-1960908CA544}"/>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grpSp>
        <p:nvGrpSpPr>
          <p:cNvPr id="16" name="Group 15">
            <a:extLst>
              <a:ext uri="{FF2B5EF4-FFF2-40B4-BE49-F238E27FC236}">
                <a16:creationId xmlns:a16="http://schemas.microsoft.com/office/drawing/2014/main" id="{5FABF16F-3CEA-42A5-8847-001F28B5FBE8}"/>
              </a:ext>
            </a:extLst>
          </p:cNvPr>
          <p:cNvGrpSpPr/>
          <p:nvPr userDrawn="1"/>
        </p:nvGrpSpPr>
        <p:grpSpPr>
          <a:xfrm rot="16200000">
            <a:off x="960838" y="-1162735"/>
            <a:ext cx="2155288" cy="4325258"/>
            <a:chOff x="4932363" y="1090613"/>
            <a:chExt cx="2330450" cy="4676775"/>
          </a:xfrm>
        </p:grpSpPr>
        <p:sp>
          <p:nvSpPr>
            <p:cNvPr id="17" name="Freeform 5">
              <a:extLst>
                <a:ext uri="{FF2B5EF4-FFF2-40B4-BE49-F238E27FC236}">
                  <a16:creationId xmlns:a16="http://schemas.microsoft.com/office/drawing/2014/main" id="{F5D3766C-7C61-4FAD-8D3C-988DB49D18F4}"/>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Freeform 7">
              <a:extLst>
                <a:ext uri="{FF2B5EF4-FFF2-40B4-BE49-F238E27FC236}">
                  <a16:creationId xmlns:a16="http://schemas.microsoft.com/office/drawing/2014/main" id="{64C527B8-2FAC-47BC-9BD3-271A2BE1CB0A}"/>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9" name="Freeform 8">
              <a:extLst>
                <a:ext uri="{FF2B5EF4-FFF2-40B4-BE49-F238E27FC236}">
                  <a16:creationId xmlns:a16="http://schemas.microsoft.com/office/drawing/2014/main" id="{6D8C969B-A753-47AF-B371-6F37B4ED110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0" name="Oval 9">
              <a:extLst>
                <a:ext uri="{FF2B5EF4-FFF2-40B4-BE49-F238E27FC236}">
                  <a16:creationId xmlns:a16="http://schemas.microsoft.com/office/drawing/2014/main" id="{1EA2FC1F-3BFF-4778-B818-B8E8E6767FDB}"/>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22" name="Freeform 5">
            <a:extLst>
              <a:ext uri="{FF2B5EF4-FFF2-40B4-BE49-F238E27FC236}">
                <a16:creationId xmlns:a16="http://schemas.microsoft.com/office/drawing/2014/main" id="{B89DA9CA-5428-43F9-A0CD-541FC0B46F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3" name="Slide Number Placeholder 5">
            <a:extLst>
              <a:ext uri="{FF2B5EF4-FFF2-40B4-BE49-F238E27FC236}">
                <a16:creationId xmlns:a16="http://schemas.microsoft.com/office/drawing/2014/main" id="{CCE32876-5B7B-4E36-B54C-CE7B131D59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4" name="TextBox 23">
            <a:extLst>
              <a:ext uri="{FF2B5EF4-FFF2-40B4-BE49-F238E27FC236}">
                <a16:creationId xmlns:a16="http://schemas.microsoft.com/office/drawing/2014/main" id="{7E8E51F0-1356-42F8-9976-2354FEBDA0B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5" name="Picture Placeholder 24">
            <a:extLst>
              <a:ext uri="{FF2B5EF4-FFF2-40B4-BE49-F238E27FC236}">
                <a16:creationId xmlns:a16="http://schemas.microsoft.com/office/drawing/2014/main" id="{D4026C4F-C069-4F25-AAB4-296092A0BF3B}"/>
              </a:ext>
            </a:extLst>
          </p:cNvPr>
          <p:cNvSpPr>
            <a:spLocks noGrp="1"/>
          </p:cNvSpPr>
          <p:nvPr>
            <p:ph type="pic" sz="quarter" idx="17"/>
          </p:nvPr>
        </p:nvSpPr>
        <p:spPr>
          <a:xfrm>
            <a:off x="-2288" y="72168"/>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6" name="Picture Placeholder 25">
            <a:extLst>
              <a:ext uri="{FF2B5EF4-FFF2-40B4-BE49-F238E27FC236}">
                <a16:creationId xmlns:a16="http://schemas.microsoft.com/office/drawing/2014/main" id="{9C85438D-3AE5-478A-A60A-E3613187A960}"/>
              </a:ext>
            </a:extLst>
          </p:cNvPr>
          <p:cNvSpPr>
            <a:spLocks noGrp="1"/>
          </p:cNvSpPr>
          <p:nvPr>
            <p:ph type="pic" sz="quarter" idx="18"/>
          </p:nvPr>
        </p:nvSpPr>
        <p:spPr>
          <a:xfrm>
            <a:off x="-2288" y="2473784"/>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7" name="Picture Placeholder 26">
            <a:extLst>
              <a:ext uri="{FF2B5EF4-FFF2-40B4-BE49-F238E27FC236}">
                <a16:creationId xmlns:a16="http://schemas.microsoft.com/office/drawing/2014/main" id="{CFBEF571-EB0E-4A27-9811-09D517B34A32}"/>
              </a:ext>
            </a:extLst>
          </p:cNvPr>
          <p:cNvSpPr>
            <a:spLocks noGrp="1"/>
          </p:cNvSpPr>
          <p:nvPr>
            <p:ph type="pic" sz="quarter" idx="19"/>
          </p:nvPr>
        </p:nvSpPr>
        <p:spPr>
          <a:xfrm>
            <a:off x="22671" y="4930380"/>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7688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0-#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0-#ppt_w/2"/>
                                          </p:val>
                                        </p:tav>
                                        <p:tav tm="100000">
                                          <p:val>
                                            <p:strVal val="#ppt_x"/>
                                          </p:val>
                                        </p:tav>
                                      </p:tavLst>
                                    </p:anim>
                                    <p:anim calcmode="lin" valueType="num">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0-#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5524DDD-2B6F-4F5F-AF9B-5C3F223740F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DDF36D7E-64C4-4180-915D-B905B345E107}"/>
              </a:ext>
            </a:extLst>
          </p:cNvPr>
          <p:cNvSpPr>
            <a:spLocks noGrp="1"/>
          </p:cNvSpPr>
          <p:nvPr userDrawn="1">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73304AF1-2E57-4B2C-8849-A2EACE2A62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15" name="Group 14">
            <a:extLst>
              <a:ext uri="{FF2B5EF4-FFF2-40B4-BE49-F238E27FC236}">
                <a16:creationId xmlns:a16="http://schemas.microsoft.com/office/drawing/2014/main" id="{20851B5B-DA00-40BF-A407-3254F57AAFD4}"/>
              </a:ext>
            </a:extLst>
          </p:cNvPr>
          <p:cNvGrpSpPr/>
          <p:nvPr userDrawn="1"/>
        </p:nvGrpSpPr>
        <p:grpSpPr>
          <a:xfrm>
            <a:off x="3544662" y="2197602"/>
            <a:ext cx="5105852" cy="2896186"/>
            <a:chOff x="3544662" y="2197602"/>
            <a:chExt cx="5105852" cy="2896186"/>
          </a:xfrm>
        </p:grpSpPr>
        <p:sp>
          <p:nvSpPr>
            <p:cNvPr id="5" name="Freeform 5">
              <a:extLst>
                <a:ext uri="{FF2B5EF4-FFF2-40B4-BE49-F238E27FC236}">
                  <a16:creationId xmlns:a16="http://schemas.microsoft.com/office/drawing/2014/main" id="{4E5AEB57-3E3F-4D8D-9749-9F96FF467077}"/>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7" name="Rectangle 7">
              <a:extLst>
                <a:ext uri="{FF2B5EF4-FFF2-40B4-BE49-F238E27FC236}">
                  <a16:creationId xmlns:a16="http://schemas.microsoft.com/office/drawing/2014/main" id="{8BD5FC65-073C-4772-9C9F-DD53481005FC}"/>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8" name="Rectangle 8">
              <a:extLst>
                <a:ext uri="{FF2B5EF4-FFF2-40B4-BE49-F238E27FC236}">
                  <a16:creationId xmlns:a16="http://schemas.microsoft.com/office/drawing/2014/main" id="{0CEA2ED0-1991-4871-90E6-E35890AA0964}"/>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9" name="Freeform 9">
              <a:extLst>
                <a:ext uri="{FF2B5EF4-FFF2-40B4-BE49-F238E27FC236}">
                  <a16:creationId xmlns:a16="http://schemas.microsoft.com/office/drawing/2014/main" id="{DEA82563-240E-4008-BC3C-872EDE467E2C}"/>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14" name="Picture Placeholder 13">
            <a:extLst>
              <a:ext uri="{FF2B5EF4-FFF2-40B4-BE49-F238E27FC236}">
                <a16:creationId xmlns:a16="http://schemas.microsoft.com/office/drawing/2014/main" id="{E5F90B8C-BB62-44BD-BC64-52BC3593F018}"/>
              </a:ext>
            </a:extLst>
          </p:cNvPr>
          <p:cNvSpPr>
            <a:spLocks noGrp="1"/>
          </p:cNvSpPr>
          <p:nvPr userDrawn="1">
            <p:ph type="pic" sz="quarter" idx="14"/>
          </p:nvPr>
        </p:nvSpPr>
        <p:spPr>
          <a:xfrm>
            <a:off x="4170363" y="2397125"/>
            <a:ext cx="3878262" cy="241776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96589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CBF56E1-5B1B-4800-BDA0-8A113A9EF0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C5858C5F-0AC8-46C7-ACD7-F018ECB4391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58B17340-9C53-481C-AD3E-09F63BE4858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9" name="Freeform 13">
            <a:extLst>
              <a:ext uri="{FF2B5EF4-FFF2-40B4-BE49-F238E27FC236}">
                <a16:creationId xmlns:a16="http://schemas.microsoft.com/office/drawing/2014/main" id="{A77FB9AB-17BD-40DD-A107-F9E4187B3E72}"/>
              </a:ext>
            </a:extLst>
          </p:cNvPr>
          <p:cNvSpPr>
            <a:spLocks/>
          </p:cNvSpPr>
          <p:nvPr userDrawn="1"/>
        </p:nvSpPr>
        <p:spPr bwMode="auto">
          <a:xfrm rot="19442737">
            <a:off x="8627849" y="403953"/>
            <a:ext cx="2411070" cy="242272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38" name="Freeform 13">
            <a:extLst>
              <a:ext uri="{FF2B5EF4-FFF2-40B4-BE49-F238E27FC236}">
                <a16:creationId xmlns:a16="http://schemas.microsoft.com/office/drawing/2014/main" id="{19851E0D-8A40-4598-A0E5-017B23B88FE2}"/>
              </a:ext>
            </a:extLst>
          </p:cNvPr>
          <p:cNvSpPr>
            <a:spLocks/>
          </p:cNvSpPr>
          <p:nvPr userDrawn="1"/>
        </p:nvSpPr>
        <p:spPr bwMode="auto">
          <a:xfrm rot="488949">
            <a:off x="9796645" y="-876819"/>
            <a:ext cx="3216674" cy="32322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16" name="Picture Placeholder 15">
            <a:extLst>
              <a:ext uri="{FF2B5EF4-FFF2-40B4-BE49-F238E27FC236}">
                <a16:creationId xmlns:a16="http://schemas.microsoft.com/office/drawing/2014/main" id="{94F058A1-0AD4-431B-94A9-8F75BECB5DD2}"/>
              </a:ext>
            </a:extLst>
          </p:cNvPr>
          <p:cNvSpPr>
            <a:spLocks noGrp="1"/>
          </p:cNvSpPr>
          <p:nvPr>
            <p:ph type="pic" sz="quarter" idx="19"/>
          </p:nvPr>
        </p:nvSpPr>
        <p:spPr>
          <a:xfrm>
            <a:off x="5362576" y="739293"/>
            <a:ext cx="6829425" cy="5128844"/>
          </a:xfrm>
          <a:custGeom>
            <a:avLst/>
            <a:gdLst>
              <a:gd name="connsiteX0" fmla="*/ 3726472 w 6829425"/>
              <a:gd name="connsiteY0" fmla="*/ 4542460 h 5128844"/>
              <a:gd name="connsiteX1" fmla="*/ 4019665 w 6829425"/>
              <a:gd name="connsiteY1" fmla="*/ 4835652 h 5128844"/>
              <a:gd name="connsiteX2" fmla="*/ 3726472 w 6829425"/>
              <a:gd name="connsiteY2" fmla="*/ 5128844 h 5128844"/>
              <a:gd name="connsiteX3" fmla="*/ 3433280 w 6829425"/>
              <a:gd name="connsiteY3" fmla="*/ 4835652 h 5128844"/>
              <a:gd name="connsiteX4" fmla="*/ 3726472 w 6829425"/>
              <a:gd name="connsiteY4" fmla="*/ 4542460 h 5128844"/>
              <a:gd name="connsiteX5" fmla="*/ 3218828 w 6829425"/>
              <a:gd name="connsiteY5" fmla="*/ 4488421 h 5128844"/>
              <a:gd name="connsiteX6" fmla="*/ 3354986 w 6829425"/>
              <a:gd name="connsiteY6" fmla="*/ 4624579 h 5128844"/>
              <a:gd name="connsiteX7" fmla="*/ 3218828 w 6829425"/>
              <a:gd name="connsiteY7" fmla="*/ 4760737 h 5128844"/>
              <a:gd name="connsiteX8" fmla="*/ 3082670 w 6829425"/>
              <a:gd name="connsiteY8" fmla="*/ 4624579 h 5128844"/>
              <a:gd name="connsiteX9" fmla="*/ 3218828 w 6829425"/>
              <a:gd name="connsiteY9" fmla="*/ 4488421 h 5128844"/>
              <a:gd name="connsiteX10" fmla="*/ 4936360 w 6829425"/>
              <a:gd name="connsiteY10" fmla="*/ 4343397 h 5128844"/>
              <a:gd name="connsiteX11" fmla="*/ 5166244 w 6829425"/>
              <a:gd name="connsiteY11" fmla="*/ 4573282 h 5128844"/>
              <a:gd name="connsiteX12" fmla="*/ 4936360 w 6829425"/>
              <a:gd name="connsiteY12" fmla="*/ 4803166 h 5128844"/>
              <a:gd name="connsiteX13" fmla="*/ 4706476 w 6829425"/>
              <a:gd name="connsiteY13" fmla="*/ 4573282 h 5128844"/>
              <a:gd name="connsiteX14" fmla="*/ 4936360 w 6829425"/>
              <a:gd name="connsiteY14" fmla="*/ 4343397 h 5128844"/>
              <a:gd name="connsiteX15" fmla="*/ 6700294 w 6829425"/>
              <a:gd name="connsiteY15" fmla="*/ 250564 h 5128844"/>
              <a:gd name="connsiteX16" fmla="*/ 6800102 w 6829425"/>
              <a:gd name="connsiteY16" fmla="*/ 270715 h 5128844"/>
              <a:gd name="connsiteX17" fmla="*/ 6829425 w 6829425"/>
              <a:gd name="connsiteY17" fmla="*/ 286631 h 5128844"/>
              <a:gd name="connsiteX18" fmla="*/ 6829425 w 6829425"/>
              <a:gd name="connsiteY18" fmla="*/ 727330 h 5128844"/>
              <a:gd name="connsiteX19" fmla="*/ 6800102 w 6829425"/>
              <a:gd name="connsiteY19" fmla="*/ 743245 h 5128844"/>
              <a:gd name="connsiteX20" fmla="*/ 6700294 w 6829425"/>
              <a:gd name="connsiteY20" fmla="*/ 763396 h 5128844"/>
              <a:gd name="connsiteX21" fmla="*/ 6443878 w 6829425"/>
              <a:gd name="connsiteY21" fmla="*/ 506980 h 5128844"/>
              <a:gd name="connsiteX22" fmla="*/ 6700294 w 6829425"/>
              <a:gd name="connsiteY22" fmla="*/ 250564 h 5128844"/>
              <a:gd name="connsiteX23" fmla="*/ 3750086 w 6829425"/>
              <a:gd name="connsiteY23" fmla="*/ 229138 h 5128844"/>
              <a:gd name="connsiteX24" fmla="*/ 3988357 w 6829425"/>
              <a:gd name="connsiteY24" fmla="*/ 467409 h 5128844"/>
              <a:gd name="connsiteX25" fmla="*/ 3842832 w 6829425"/>
              <a:gd name="connsiteY25" fmla="*/ 686955 h 5128844"/>
              <a:gd name="connsiteX26" fmla="*/ 3837159 w 6829425"/>
              <a:gd name="connsiteY26" fmla="*/ 688716 h 5128844"/>
              <a:gd name="connsiteX27" fmla="*/ 3842199 w 6829425"/>
              <a:gd name="connsiteY27" fmla="*/ 698004 h 5128844"/>
              <a:gd name="connsiteX28" fmla="*/ 3860696 w 6829425"/>
              <a:gd name="connsiteY28" fmla="*/ 757589 h 5128844"/>
              <a:gd name="connsiteX29" fmla="*/ 3866452 w 6829425"/>
              <a:gd name="connsiteY29" fmla="*/ 814694 h 5128844"/>
              <a:gd name="connsiteX30" fmla="*/ 3876861 w 6829425"/>
              <a:gd name="connsiteY30" fmla="*/ 810593 h 5128844"/>
              <a:gd name="connsiteX31" fmla="*/ 3999845 w 6829425"/>
              <a:gd name="connsiteY31" fmla="*/ 791999 h 5128844"/>
              <a:gd name="connsiteX32" fmla="*/ 4160828 w 6829425"/>
              <a:gd name="connsiteY32" fmla="*/ 824502 h 5128844"/>
              <a:gd name="connsiteX33" fmla="*/ 4229022 w 6829425"/>
              <a:gd name="connsiteY33" fmla="*/ 861516 h 5128844"/>
              <a:gd name="connsiteX34" fmla="*/ 4242910 w 6829425"/>
              <a:gd name="connsiteY34" fmla="*/ 835931 h 5128844"/>
              <a:gd name="connsiteX35" fmla="*/ 4695284 w 6829425"/>
              <a:gd name="connsiteY35" fmla="*/ 595404 h 5128844"/>
              <a:gd name="connsiteX36" fmla="*/ 5197957 w 6829425"/>
              <a:gd name="connsiteY36" fmla="*/ 928600 h 5128844"/>
              <a:gd name="connsiteX37" fmla="*/ 5216322 w 6829425"/>
              <a:gd name="connsiteY37" fmla="*/ 987759 h 5128844"/>
              <a:gd name="connsiteX38" fmla="*/ 5363708 w 6829425"/>
              <a:gd name="connsiteY38" fmla="*/ 895775 h 5128844"/>
              <a:gd name="connsiteX39" fmla="*/ 6123983 w 6829425"/>
              <a:gd name="connsiteY39" fmla="*/ 703266 h 5128844"/>
              <a:gd name="connsiteX40" fmla="*/ 6744832 w 6829425"/>
              <a:gd name="connsiteY40" fmla="*/ 828609 h 5128844"/>
              <a:gd name="connsiteX41" fmla="*/ 6829425 w 6829425"/>
              <a:gd name="connsiteY41" fmla="*/ 869360 h 5128844"/>
              <a:gd name="connsiteX42" fmla="*/ 6829425 w 6829425"/>
              <a:gd name="connsiteY42" fmla="*/ 4518631 h 5128844"/>
              <a:gd name="connsiteX43" fmla="*/ 6744119 w 6829425"/>
              <a:gd name="connsiteY43" fmla="*/ 4545112 h 5128844"/>
              <a:gd name="connsiteX44" fmla="*/ 6645556 w 6829425"/>
              <a:gd name="connsiteY44" fmla="*/ 4555047 h 5128844"/>
              <a:gd name="connsiteX45" fmla="*/ 6455192 w 6829425"/>
              <a:gd name="connsiteY45" fmla="*/ 4516615 h 5128844"/>
              <a:gd name="connsiteX46" fmla="*/ 6390928 w 6829425"/>
              <a:gd name="connsiteY46" fmla="*/ 4481734 h 5128844"/>
              <a:gd name="connsiteX47" fmla="*/ 6378222 w 6829425"/>
              <a:gd name="connsiteY47" fmla="*/ 4544666 h 5128844"/>
              <a:gd name="connsiteX48" fmla="*/ 6216590 w 6829425"/>
              <a:gd name="connsiteY48" fmla="*/ 4651804 h 5128844"/>
              <a:gd name="connsiteX49" fmla="*/ 6041171 w 6829425"/>
              <a:gd name="connsiteY49" fmla="*/ 4476386 h 5128844"/>
              <a:gd name="connsiteX50" fmla="*/ 6216590 w 6829425"/>
              <a:gd name="connsiteY50" fmla="*/ 4300967 h 5128844"/>
              <a:gd name="connsiteX51" fmla="*/ 6219294 w 6829425"/>
              <a:gd name="connsiteY51" fmla="*/ 4301240 h 5128844"/>
              <a:gd name="connsiteX52" fmla="*/ 6194929 w 6829425"/>
              <a:gd name="connsiteY52" fmla="*/ 4256352 h 5128844"/>
              <a:gd name="connsiteX53" fmla="*/ 6168198 w 6829425"/>
              <a:gd name="connsiteY53" fmla="*/ 4170240 h 5128844"/>
              <a:gd name="connsiteX54" fmla="*/ 6119842 w 6829425"/>
              <a:gd name="connsiteY54" fmla="*/ 4155230 h 5128844"/>
              <a:gd name="connsiteX55" fmla="*/ 5991348 w 6829425"/>
              <a:gd name="connsiteY55" fmla="*/ 4068596 h 5128844"/>
              <a:gd name="connsiteX56" fmla="*/ 5989900 w 6829425"/>
              <a:gd name="connsiteY56" fmla="*/ 4066841 h 5128844"/>
              <a:gd name="connsiteX57" fmla="*/ 5989536 w 6829425"/>
              <a:gd name="connsiteY57" fmla="*/ 4068069 h 5128844"/>
              <a:gd name="connsiteX58" fmla="*/ 5528400 w 6829425"/>
              <a:gd name="connsiteY58" fmla="*/ 4381886 h 5128844"/>
              <a:gd name="connsiteX59" fmla="*/ 5117520 w 6829425"/>
              <a:gd name="connsiteY59" fmla="*/ 4163422 h 5128844"/>
              <a:gd name="connsiteX60" fmla="*/ 5084312 w 6829425"/>
              <a:gd name="connsiteY60" fmla="*/ 4102242 h 5128844"/>
              <a:gd name="connsiteX61" fmla="*/ 5072291 w 6829425"/>
              <a:gd name="connsiteY61" fmla="*/ 4114553 h 5128844"/>
              <a:gd name="connsiteX62" fmla="*/ 3999845 w 6829425"/>
              <a:gd name="connsiteY62" fmla="*/ 4528906 h 5128844"/>
              <a:gd name="connsiteX63" fmla="*/ 3239570 w 6829425"/>
              <a:gd name="connsiteY63" fmla="*/ 4336398 h 5128844"/>
              <a:gd name="connsiteX64" fmla="*/ 3139499 w 6829425"/>
              <a:gd name="connsiteY64" fmla="*/ 4275602 h 5128844"/>
              <a:gd name="connsiteX65" fmla="*/ 3053110 w 6829425"/>
              <a:gd name="connsiteY65" fmla="*/ 4380308 h 5128844"/>
              <a:gd name="connsiteX66" fmla="*/ 2486051 w 6829425"/>
              <a:gd name="connsiteY66" fmla="*/ 4615191 h 5128844"/>
              <a:gd name="connsiteX67" fmla="*/ 1747128 w 6829425"/>
              <a:gd name="connsiteY67" fmla="*/ 4125400 h 5128844"/>
              <a:gd name="connsiteX68" fmla="*/ 1729554 w 6829425"/>
              <a:gd name="connsiteY68" fmla="*/ 4068784 h 5128844"/>
              <a:gd name="connsiteX69" fmla="*/ 1669318 w 6829425"/>
              <a:gd name="connsiteY69" fmla="*/ 4113828 h 5128844"/>
              <a:gd name="connsiteX70" fmla="*/ 1640962 w 6829425"/>
              <a:gd name="connsiteY70" fmla="*/ 4130126 h 5128844"/>
              <a:gd name="connsiteX71" fmla="*/ 1641420 w 6829425"/>
              <a:gd name="connsiteY71" fmla="*/ 4134667 h 5128844"/>
              <a:gd name="connsiteX72" fmla="*/ 1610722 w 6829425"/>
              <a:gd name="connsiteY72" fmla="*/ 4286720 h 5128844"/>
              <a:gd name="connsiteX73" fmla="*/ 1577471 w 6829425"/>
              <a:gd name="connsiteY73" fmla="*/ 4347980 h 5128844"/>
              <a:gd name="connsiteX74" fmla="*/ 1583186 w 6829425"/>
              <a:gd name="connsiteY74" fmla="*/ 4354908 h 5128844"/>
              <a:gd name="connsiteX75" fmla="*/ 1634907 w 6829425"/>
              <a:gd name="connsiteY75" fmla="*/ 4524230 h 5128844"/>
              <a:gd name="connsiteX76" fmla="*/ 1332064 w 6829425"/>
              <a:gd name="connsiteY76" fmla="*/ 4827073 h 5128844"/>
              <a:gd name="connsiteX77" fmla="*/ 1029221 w 6829425"/>
              <a:gd name="connsiteY77" fmla="*/ 4524230 h 5128844"/>
              <a:gd name="connsiteX78" fmla="*/ 1035374 w 6829425"/>
              <a:gd name="connsiteY78" fmla="*/ 4463197 h 5128844"/>
              <a:gd name="connsiteX79" fmla="*/ 1036134 w 6829425"/>
              <a:gd name="connsiteY79" fmla="*/ 4460746 h 5128844"/>
              <a:gd name="connsiteX80" fmla="*/ 1032379 w 6829425"/>
              <a:gd name="connsiteY80" fmla="*/ 4458587 h 5128844"/>
              <a:gd name="connsiteX81" fmla="*/ 890850 w 6829425"/>
              <a:gd name="connsiteY81" fmla="*/ 4286720 h 5128844"/>
              <a:gd name="connsiteX82" fmla="*/ 888796 w 6829425"/>
              <a:gd name="connsiteY82" fmla="*/ 4280104 h 5128844"/>
              <a:gd name="connsiteX83" fmla="*/ 854906 w 6829425"/>
              <a:gd name="connsiteY83" fmla="*/ 4274932 h 5128844"/>
              <a:gd name="connsiteX84" fmla="*/ 0 w 6829425"/>
              <a:gd name="connsiteY84" fmla="*/ 3225997 h 5128844"/>
              <a:gd name="connsiteX85" fmla="*/ 472056 w 6829425"/>
              <a:gd name="connsiteY85" fmla="*/ 2338167 h 5128844"/>
              <a:gd name="connsiteX86" fmla="*/ 513004 w 6829425"/>
              <a:gd name="connsiteY86" fmla="*/ 2313290 h 5128844"/>
              <a:gd name="connsiteX87" fmla="*/ 440228 w 6829425"/>
              <a:gd name="connsiteY87" fmla="*/ 2225084 h 5128844"/>
              <a:gd name="connsiteX88" fmla="*/ 288130 w 6829425"/>
              <a:gd name="connsiteY88" fmla="*/ 1727148 h 5128844"/>
              <a:gd name="connsiteX89" fmla="*/ 680782 w 6829425"/>
              <a:gd name="connsiteY89" fmla="*/ 988660 h 5128844"/>
              <a:gd name="connsiteX90" fmla="*/ 686692 w 6829425"/>
              <a:gd name="connsiteY90" fmla="*/ 985069 h 5128844"/>
              <a:gd name="connsiteX91" fmla="*/ 641768 w 6829425"/>
              <a:gd name="connsiteY91" fmla="*/ 948003 h 5128844"/>
              <a:gd name="connsiteX92" fmla="*/ 534885 w 6829425"/>
              <a:gd name="connsiteY92" fmla="*/ 689965 h 5128844"/>
              <a:gd name="connsiteX93" fmla="*/ 899806 w 6829425"/>
              <a:gd name="connsiteY93" fmla="*/ 325044 h 5128844"/>
              <a:gd name="connsiteX94" fmla="*/ 1264727 w 6829425"/>
              <a:gd name="connsiteY94" fmla="*/ 689965 h 5128844"/>
              <a:gd name="connsiteX95" fmla="*/ 1236049 w 6829425"/>
              <a:gd name="connsiteY95" fmla="*/ 832009 h 5128844"/>
              <a:gd name="connsiteX96" fmla="*/ 1231762 w 6829425"/>
              <a:gd name="connsiteY96" fmla="*/ 839907 h 5128844"/>
              <a:gd name="connsiteX97" fmla="*/ 1292146 w 6829425"/>
              <a:gd name="connsiteY97" fmla="*/ 843716 h 5128844"/>
              <a:gd name="connsiteX98" fmla="*/ 1603225 w 6829425"/>
              <a:gd name="connsiteY98" fmla="*/ 944050 h 5128844"/>
              <a:gd name="connsiteX99" fmla="*/ 1625912 w 6829425"/>
              <a:gd name="connsiteY99" fmla="*/ 957832 h 5128844"/>
              <a:gd name="connsiteX100" fmla="*/ 1633161 w 6829425"/>
              <a:gd name="connsiteY100" fmla="*/ 921926 h 5128844"/>
              <a:gd name="connsiteX101" fmla="*/ 1821290 w 6829425"/>
              <a:gd name="connsiteY101" fmla="*/ 797226 h 5128844"/>
              <a:gd name="connsiteX102" fmla="*/ 2025464 w 6829425"/>
              <a:gd name="connsiteY102" fmla="*/ 1001400 h 5128844"/>
              <a:gd name="connsiteX103" fmla="*/ 1900764 w 6829425"/>
              <a:gd name="connsiteY103" fmla="*/ 1189528 h 5128844"/>
              <a:gd name="connsiteX104" fmla="*/ 1887789 w 6829425"/>
              <a:gd name="connsiteY104" fmla="*/ 1193556 h 5128844"/>
              <a:gd name="connsiteX105" fmla="*/ 1917208 w 6829425"/>
              <a:gd name="connsiteY105" fmla="*/ 1229212 h 5128844"/>
              <a:gd name="connsiteX106" fmla="*/ 1986881 w 6829425"/>
              <a:gd name="connsiteY106" fmla="*/ 1357574 h 5128844"/>
              <a:gd name="connsiteX107" fmla="*/ 2055529 w 6829425"/>
              <a:gd name="connsiteY107" fmla="*/ 1242991 h 5128844"/>
              <a:gd name="connsiteX108" fmla="*/ 2928896 w 6829425"/>
              <a:gd name="connsiteY108" fmla="*/ 792000 h 5128844"/>
              <a:gd name="connsiteX109" fmla="*/ 3098632 w 6829425"/>
              <a:gd name="connsiteY109" fmla="*/ 805376 h 5128844"/>
              <a:gd name="connsiteX110" fmla="*/ 3233923 w 6829425"/>
              <a:gd name="connsiteY110" fmla="*/ 837890 h 5128844"/>
              <a:gd name="connsiteX111" fmla="*/ 3232277 w 6829425"/>
              <a:gd name="connsiteY111" fmla="*/ 821563 h 5128844"/>
              <a:gd name="connsiteX112" fmla="*/ 3485737 w 6829425"/>
              <a:gd name="connsiteY112" fmla="*/ 510578 h 5128844"/>
              <a:gd name="connsiteX113" fmla="*/ 3515861 w 6829425"/>
              <a:gd name="connsiteY113" fmla="*/ 507541 h 5128844"/>
              <a:gd name="connsiteX114" fmla="*/ 3511815 w 6829425"/>
              <a:gd name="connsiteY114" fmla="*/ 467409 h 5128844"/>
              <a:gd name="connsiteX115" fmla="*/ 3750086 w 6829425"/>
              <a:gd name="connsiteY115" fmla="*/ 229138 h 5128844"/>
              <a:gd name="connsiteX116" fmla="*/ 5473699 w 6829425"/>
              <a:gd name="connsiteY116" fmla="*/ 182570 h 5128844"/>
              <a:gd name="connsiteX117" fmla="*/ 5706110 w 6829425"/>
              <a:gd name="connsiteY117" fmla="*/ 414981 h 5128844"/>
              <a:gd name="connsiteX118" fmla="*/ 5473699 w 6829425"/>
              <a:gd name="connsiteY118" fmla="*/ 647392 h 5128844"/>
              <a:gd name="connsiteX119" fmla="*/ 5241288 w 6829425"/>
              <a:gd name="connsiteY119" fmla="*/ 414981 h 5128844"/>
              <a:gd name="connsiteX120" fmla="*/ 5473699 w 6829425"/>
              <a:gd name="connsiteY120" fmla="*/ 182570 h 5128844"/>
              <a:gd name="connsiteX121" fmla="*/ 2272746 w 6829425"/>
              <a:gd name="connsiteY121" fmla="*/ 0 h 5128844"/>
              <a:gd name="connsiteX122" fmla="*/ 2674993 w 6829425"/>
              <a:gd name="connsiteY122" fmla="*/ 402247 h 5128844"/>
              <a:gd name="connsiteX123" fmla="*/ 2272746 w 6829425"/>
              <a:gd name="connsiteY123" fmla="*/ 804495 h 5128844"/>
              <a:gd name="connsiteX124" fmla="*/ 1870499 w 6829425"/>
              <a:gd name="connsiteY124" fmla="*/ 402247 h 5128844"/>
              <a:gd name="connsiteX125" fmla="*/ 2272746 w 6829425"/>
              <a:gd name="connsiteY125" fmla="*/ 0 h 512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829425" h="5128844">
                <a:moveTo>
                  <a:pt x="3726472" y="4542460"/>
                </a:moveTo>
                <a:cubicBezTo>
                  <a:pt x="3888398" y="4542460"/>
                  <a:pt x="4019665" y="4673727"/>
                  <a:pt x="4019665" y="4835652"/>
                </a:cubicBezTo>
                <a:cubicBezTo>
                  <a:pt x="4019665" y="4997577"/>
                  <a:pt x="3888398" y="5128844"/>
                  <a:pt x="3726472" y="5128844"/>
                </a:cubicBezTo>
                <a:cubicBezTo>
                  <a:pt x="3564547" y="5128844"/>
                  <a:pt x="3433280" y="4997577"/>
                  <a:pt x="3433280" y="4835652"/>
                </a:cubicBezTo>
                <a:cubicBezTo>
                  <a:pt x="3433280" y="4673727"/>
                  <a:pt x="3564547" y="4542460"/>
                  <a:pt x="3726472" y="4542460"/>
                </a:cubicBezTo>
                <a:close/>
                <a:moveTo>
                  <a:pt x="3218828" y="4488421"/>
                </a:moveTo>
                <a:cubicBezTo>
                  <a:pt x="3294026" y="4488421"/>
                  <a:pt x="3354986" y="4549381"/>
                  <a:pt x="3354986" y="4624579"/>
                </a:cubicBezTo>
                <a:cubicBezTo>
                  <a:pt x="3354986" y="4699777"/>
                  <a:pt x="3294026" y="4760737"/>
                  <a:pt x="3218828" y="4760737"/>
                </a:cubicBezTo>
                <a:cubicBezTo>
                  <a:pt x="3143630" y="4760737"/>
                  <a:pt x="3082670" y="4699777"/>
                  <a:pt x="3082670" y="4624579"/>
                </a:cubicBezTo>
                <a:cubicBezTo>
                  <a:pt x="3082670" y="4549381"/>
                  <a:pt x="3143630" y="4488421"/>
                  <a:pt x="3218828" y="4488421"/>
                </a:cubicBezTo>
                <a:close/>
                <a:moveTo>
                  <a:pt x="4936360" y="4343397"/>
                </a:moveTo>
                <a:cubicBezTo>
                  <a:pt x="5063322" y="4343397"/>
                  <a:pt x="5166244" y="4446320"/>
                  <a:pt x="5166244" y="4573282"/>
                </a:cubicBezTo>
                <a:cubicBezTo>
                  <a:pt x="5166244" y="4700244"/>
                  <a:pt x="5063322" y="4803166"/>
                  <a:pt x="4936360" y="4803166"/>
                </a:cubicBezTo>
                <a:cubicBezTo>
                  <a:pt x="4809398" y="4803166"/>
                  <a:pt x="4706476" y="4700244"/>
                  <a:pt x="4706476" y="4573282"/>
                </a:cubicBezTo>
                <a:cubicBezTo>
                  <a:pt x="4706476" y="4446320"/>
                  <a:pt x="4809398" y="4343397"/>
                  <a:pt x="4936360" y="4343397"/>
                </a:cubicBezTo>
                <a:close/>
                <a:moveTo>
                  <a:pt x="6700294" y="250564"/>
                </a:moveTo>
                <a:cubicBezTo>
                  <a:pt x="6735698" y="250564"/>
                  <a:pt x="6769426" y="257740"/>
                  <a:pt x="6800102" y="270715"/>
                </a:cubicBezTo>
                <a:lnTo>
                  <a:pt x="6829425" y="286631"/>
                </a:lnTo>
                <a:lnTo>
                  <a:pt x="6829425" y="727330"/>
                </a:lnTo>
                <a:lnTo>
                  <a:pt x="6800102" y="743245"/>
                </a:lnTo>
                <a:cubicBezTo>
                  <a:pt x="6769426" y="756222"/>
                  <a:pt x="6735698" y="763396"/>
                  <a:pt x="6700294" y="763396"/>
                </a:cubicBezTo>
                <a:cubicBezTo>
                  <a:pt x="6558679" y="763396"/>
                  <a:pt x="6443878" y="648595"/>
                  <a:pt x="6443878" y="506980"/>
                </a:cubicBezTo>
                <a:cubicBezTo>
                  <a:pt x="6443878" y="365365"/>
                  <a:pt x="6558679" y="250564"/>
                  <a:pt x="6700294" y="250564"/>
                </a:cubicBezTo>
                <a:close/>
                <a:moveTo>
                  <a:pt x="3750086" y="229138"/>
                </a:moveTo>
                <a:cubicBezTo>
                  <a:pt x="3881679" y="229138"/>
                  <a:pt x="3988357" y="335816"/>
                  <a:pt x="3988357" y="467409"/>
                </a:cubicBezTo>
                <a:cubicBezTo>
                  <a:pt x="3988357" y="566104"/>
                  <a:pt x="3928351" y="650784"/>
                  <a:pt x="3842832" y="686955"/>
                </a:cubicBezTo>
                <a:lnTo>
                  <a:pt x="3837159" y="688716"/>
                </a:lnTo>
                <a:lnTo>
                  <a:pt x="3842199" y="698004"/>
                </a:lnTo>
                <a:cubicBezTo>
                  <a:pt x="3850230" y="716992"/>
                  <a:pt x="3856467" y="736925"/>
                  <a:pt x="3860696" y="757589"/>
                </a:cubicBezTo>
                <a:lnTo>
                  <a:pt x="3866452" y="814694"/>
                </a:lnTo>
                <a:lnTo>
                  <a:pt x="3876861" y="810593"/>
                </a:lnTo>
                <a:cubicBezTo>
                  <a:pt x="3915711" y="798509"/>
                  <a:pt x="3957018" y="791999"/>
                  <a:pt x="3999845" y="791999"/>
                </a:cubicBezTo>
                <a:cubicBezTo>
                  <a:pt x="4056948" y="791999"/>
                  <a:pt x="4111348" y="803572"/>
                  <a:pt x="4160828" y="824502"/>
                </a:cubicBezTo>
                <a:lnTo>
                  <a:pt x="4229022" y="861516"/>
                </a:lnTo>
                <a:lnTo>
                  <a:pt x="4242910" y="835931"/>
                </a:lnTo>
                <a:cubicBezTo>
                  <a:pt x="4340948" y="690815"/>
                  <a:pt x="4506974" y="595404"/>
                  <a:pt x="4695284" y="595404"/>
                </a:cubicBezTo>
                <a:cubicBezTo>
                  <a:pt x="4921257" y="595404"/>
                  <a:pt x="5115139" y="732794"/>
                  <a:pt x="5197957" y="928600"/>
                </a:cubicBezTo>
                <a:lnTo>
                  <a:pt x="5216322" y="987759"/>
                </a:lnTo>
                <a:lnTo>
                  <a:pt x="5363708" y="895775"/>
                </a:lnTo>
                <a:cubicBezTo>
                  <a:pt x="5589710" y="773004"/>
                  <a:pt x="5848703" y="703266"/>
                  <a:pt x="6123983" y="703266"/>
                </a:cubicBezTo>
                <a:cubicBezTo>
                  <a:pt x="6344208" y="703266"/>
                  <a:pt x="6554008" y="747898"/>
                  <a:pt x="6744832" y="828609"/>
                </a:cubicBezTo>
                <a:lnTo>
                  <a:pt x="6829425" y="869360"/>
                </a:lnTo>
                <a:lnTo>
                  <a:pt x="6829425" y="4518631"/>
                </a:lnTo>
                <a:lnTo>
                  <a:pt x="6744119" y="4545112"/>
                </a:lnTo>
                <a:cubicBezTo>
                  <a:pt x="6712282" y="4551626"/>
                  <a:pt x="6679319" y="4555047"/>
                  <a:pt x="6645556" y="4555047"/>
                </a:cubicBezTo>
                <a:cubicBezTo>
                  <a:pt x="6578031" y="4555047"/>
                  <a:pt x="6513702" y="4541363"/>
                  <a:pt x="6455192" y="4516615"/>
                </a:cubicBezTo>
                <a:lnTo>
                  <a:pt x="6390928" y="4481734"/>
                </a:lnTo>
                <a:lnTo>
                  <a:pt x="6378222" y="4544666"/>
                </a:lnTo>
                <a:cubicBezTo>
                  <a:pt x="6351594" y="4607627"/>
                  <a:pt x="6289250" y="4651804"/>
                  <a:pt x="6216590" y="4651804"/>
                </a:cubicBezTo>
                <a:cubicBezTo>
                  <a:pt x="6119709" y="4651804"/>
                  <a:pt x="6041171" y="4573267"/>
                  <a:pt x="6041171" y="4476386"/>
                </a:cubicBezTo>
                <a:cubicBezTo>
                  <a:pt x="6041171" y="4379505"/>
                  <a:pt x="6119709" y="4300967"/>
                  <a:pt x="6216590" y="4300967"/>
                </a:cubicBezTo>
                <a:lnTo>
                  <a:pt x="6219294" y="4301240"/>
                </a:lnTo>
                <a:lnTo>
                  <a:pt x="6194929" y="4256352"/>
                </a:lnTo>
                <a:lnTo>
                  <a:pt x="6168198" y="4170240"/>
                </a:lnTo>
                <a:lnTo>
                  <a:pt x="6119842" y="4155230"/>
                </a:lnTo>
                <a:cubicBezTo>
                  <a:pt x="6071478" y="4134773"/>
                  <a:pt x="6027925" y="4105174"/>
                  <a:pt x="5991348" y="4068596"/>
                </a:cubicBezTo>
                <a:lnTo>
                  <a:pt x="5989900" y="4066841"/>
                </a:lnTo>
                <a:lnTo>
                  <a:pt x="5989536" y="4068069"/>
                </a:lnTo>
                <a:cubicBezTo>
                  <a:pt x="5917069" y="4251844"/>
                  <a:pt x="5737921" y="4381886"/>
                  <a:pt x="5528400" y="4381886"/>
                </a:cubicBezTo>
                <a:cubicBezTo>
                  <a:pt x="5357362" y="4381886"/>
                  <a:pt x="5206565" y="4295227"/>
                  <a:pt x="5117520" y="4163422"/>
                </a:cubicBezTo>
                <a:lnTo>
                  <a:pt x="5084312" y="4102242"/>
                </a:lnTo>
                <a:lnTo>
                  <a:pt x="5072291" y="4114553"/>
                </a:lnTo>
                <a:cubicBezTo>
                  <a:pt x="4789039" y="4371997"/>
                  <a:pt x="4412766" y="4528906"/>
                  <a:pt x="3999845" y="4528906"/>
                </a:cubicBezTo>
                <a:cubicBezTo>
                  <a:pt x="3724565" y="4528906"/>
                  <a:pt x="3465572" y="4459170"/>
                  <a:pt x="3239570" y="4336398"/>
                </a:cubicBezTo>
                <a:lnTo>
                  <a:pt x="3139499" y="4275602"/>
                </a:lnTo>
                <a:lnTo>
                  <a:pt x="3053110" y="4380308"/>
                </a:lnTo>
                <a:cubicBezTo>
                  <a:pt x="2907987" y="4525431"/>
                  <a:pt x="2707502" y="4615191"/>
                  <a:pt x="2486051" y="4615191"/>
                </a:cubicBezTo>
                <a:cubicBezTo>
                  <a:pt x="2153876" y="4615191"/>
                  <a:pt x="1868870" y="4413229"/>
                  <a:pt x="1747128" y="4125400"/>
                </a:cubicBezTo>
                <a:lnTo>
                  <a:pt x="1729554" y="4068784"/>
                </a:lnTo>
                <a:lnTo>
                  <a:pt x="1669318" y="4113828"/>
                </a:lnTo>
                <a:lnTo>
                  <a:pt x="1640962" y="4130126"/>
                </a:lnTo>
                <a:lnTo>
                  <a:pt x="1641420" y="4134667"/>
                </a:lnTo>
                <a:cubicBezTo>
                  <a:pt x="1641420" y="4188603"/>
                  <a:pt x="1630489" y="4239985"/>
                  <a:pt x="1610722" y="4286720"/>
                </a:cubicBezTo>
                <a:lnTo>
                  <a:pt x="1577471" y="4347980"/>
                </a:lnTo>
                <a:lnTo>
                  <a:pt x="1583186" y="4354908"/>
                </a:lnTo>
                <a:cubicBezTo>
                  <a:pt x="1615840" y="4403242"/>
                  <a:pt x="1634907" y="4461509"/>
                  <a:pt x="1634907" y="4524230"/>
                </a:cubicBezTo>
                <a:cubicBezTo>
                  <a:pt x="1634907" y="4691486"/>
                  <a:pt x="1499320" y="4827073"/>
                  <a:pt x="1332064" y="4827073"/>
                </a:cubicBezTo>
                <a:cubicBezTo>
                  <a:pt x="1164808" y="4827073"/>
                  <a:pt x="1029221" y="4691486"/>
                  <a:pt x="1029221" y="4524230"/>
                </a:cubicBezTo>
                <a:cubicBezTo>
                  <a:pt x="1029221" y="4503323"/>
                  <a:pt x="1031339" y="4482911"/>
                  <a:pt x="1035374" y="4463197"/>
                </a:cubicBezTo>
                <a:lnTo>
                  <a:pt x="1036134" y="4460746"/>
                </a:lnTo>
                <a:lnTo>
                  <a:pt x="1032379" y="4458587"/>
                </a:lnTo>
                <a:cubicBezTo>
                  <a:pt x="970033" y="4416467"/>
                  <a:pt x="920501" y="4356822"/>
                  <a:pt x="890850" y="4286720"/>
                </a:cubicBezTo>
                <a:lnTo>
                  <a:pt x="888796" y="4280104"/>
                </a:lnTo>
                <a:lnTo>
                  <a:pt x="854906" y="4274932"/>
                </a:lnTo>
                <a:cubicBezTo>
                  <a:pt x="367012" y="4175094"/>
                  <a:pt x="0" y="3743406"/>
                  <a:pt x="0" y="3225997"/>
                </a:cubicBezTo>
                <a:cubicBezTo>
                  <a:pt x="0" y="2856420"/>
                  <a:pt x="187251" y="2530577"/>
                  <a:pt x="472056" y="2338167"/>
                </a:cubicBezTo>
                <a:lnTo>
                  <a:pt x="513004" y="2313290"/>
                </a:lnTo>
                <a:lnTo>
                  <a:pt x="440228" y="2225084"/>
                </a:lnTo>
                <a:cubicBezTo>
                  <a:pt x="344201" y="2082946"/>
                  <a:pt x="288130" y="1911595"/>
                  <a:pt x="288130" y="1727148"/>
                </a:cubicBezTo>
                <a:cubicBezTo>
                  <a:pt x="288130" y="1419738"/>
                  <a:pt x="443884" y="1148705"/>
                  <a:pt x="680782" y="988660"/>
                </a:cubicBezTo>
                <a:lnTo>
                  <a:pt x="686692" y="985069"/>
                </a:lnTo>
                <a:lnTo>
                  <a:pt x="641768" y="948003"/>
                </a:lnTo>
                <a:cubicBezTo>
                  <a:pt x="575730" y="881965"/>
                  <a:pt x="534885" y="790735"/>
                  <a:pt x="534885" y="689965"/>
                </a:cubicBezTo>
                <a:cubicBezTo>
                  <a:pt x="534885" y="488425"/>
                  <a:pt x="698266" y="325044"/>
                  <a:pt x="899806" y="325044"/>
                </a:cubicBezTo>
                <a:cubicBezTo>
                  <a:pt x="1101346" y="325044"/>
                  <a:pt x="1264727" y="488425"/>
                  <a:pt x="1264727" y="689965"/>
                </a:cubicBezTo>
                <a:cubicBezTo>
                  <a:pt x="1264727" y="740350"/>
                  <a:pt x="1254516" y="788350"/>
                  <a:pt x="1236049" y="832009"/>
                </a:cubicBezTo>
                <a:lnTo>
                  <a:pt x="1231762" y="839907"/>
                </a:lnTo>
                <a:lnTo>
                  <a:pt x="1292146" y="843716"/>
                </a:lnTo>
                <a:cubicBezTo>
                  <a:pt x="1403577" y="857881"/>
                  <a:pt x="1508582" y="892637"/>
                  <a:pt x="1603225" y="944050"/>
                </a:cubicBezTo>
                <a:lnTo>
                  <a:pt x="1625912" y="957832"/>
                </a:lnTo>
                <a:lnTo>
                  <a:pt x="1633161" y="921926"/>
                </a:lnTo>
                <a:cubicBezTo>
                  <a:pt x="1664157" y="848645"/>
                  <a:pt x="1736718" y="797226"/>
                  <a:pt x="1821290" y="797226"/>
                </a:cubicBezTo>
                <a:cubicBezTo>
                  <a:pt x="1934053" y="797226"/>
                  <a:pt x="2025464" y="888638"/>
                  <a:pt x="2025464" y="1001400"/>
                </a:cubicBezTo>
                <a:cubicBezTo>
                  <a:pt x="2025464" y="1085972"/>
                  <a:pt x="1974045" y="1158533"/>
                  <a:pt x="1900764" y="1189528"/>
                </a:cubicBezTo>
                <a:lnTo>
                  <a:pt x="1887789" y="1193556"/>
                </a:lnTo>
                <a:lnTo>
                  <a:pt x="1917208" y="1229212"/>
                </a:lnTo>
                <a:lnTo>
                  <a:pt x="1986881" y="1357574"/>
                </a:lnTo>
                <a:lnTo>
                  <a:pt x="2055529" y="1242991"/>
                </a:lnTo>
                <a:cubicBezTo>
                  <a:pt x="2249627" y="970050"/>
                  <a:pt x="2568469" y="792000"/>
                  <a:pt x="2928896" y="792000"/>
                </a:cubicBezTo>
                <a:cubicBezTo>
                  <a:pt x="2986656" y="792000"/>
                  <a:pt x="3043349" y="796573"/>
                  <a:pt x="3098632" y="805376"/>
                </a:cubicBezTo>
                <a:lnTo>
                  <a:pt x="3233923" y="837890"/>
                </a:lnTo>
                <a:lnTo>
                  <a:pt x="3232277" y="821563"/>
                </a:lnTo>
                <a:cubicBezTo>
                  <a:pt x="3232277" y="668163"/>
                  <a:pt x="3341088" y="540178"/>
                  <a:pt x="3485737" y="510578"/>
                </a:cubicBezTo>
                <a:lnTo>
                  <a:pt x="3515861" y="507541"/>
                </a:lnTo>
                <a:lnTo>
                  <a:pt x="3511815" y="467409"/>
                </a:lnTo>
                <a:cubicBezTo>
                  <a:pt x="3511815" y="335816"/>
                  <a:pt x="3618493" y="229138"/>
                  <a:pt x="3750086" y="229138"/>
                </a:cubicBezTo>
                <a:close/>
                <a:moveTo>
                  <a:pt x="5473699" y="182570"/>
                </a:moveTo>
                <a:cubicBezTo>
                  <a:pt x="5602056" y="182570"/>
                  <a:pt x="5706110" y="286624"/>
                  <a:pt x="5706110" y="414981"/>
                </a:cubicBezTo>
                <a:cubicBezTo>
                  <a:pt x="5706110" y="543338"/>
                  <a:pt x="5602056" y="647392"/>
                  <a:pt x="5473699" y="647392"/>
                </a:cubicBezTo>
                <a:cubicBezTo>
                  <a:pt x="5345342" y="647392"/>
                  <a:pt x="5241288" y="543338"/>
                  <a:pt x="5241288" y="414981"/>
                </a:cubicBezTo>
                <a:cubicBezTo>
                  <a:pt x="5241288" y="286624"/>
                  <a:pt x="5345342" y="182570"/>
                  <a:pt x="5473699" y="182570"/>
                </a:cubicBezTo>
                <a:close/>
                <a:moveTo>
                  <a:pt x="2272746" y="0"/>
                </a:moveTo>
                <a:cubicBezTo>
                  <a:pt x="2494901" y="0"/>
                  <a:pt x="2674993" y="180092"/>
                  <a:pt x="2674993" y="402247"/>
                </a:cubicBezTo>
                <a:cubicBezTo>
                  <a:pt x="2674993" y="624402"/>
                  <a:pt x="2494901" y="804495"/>
                  <a:pt x="2272746" y="804495"/>
                </a:cubicBezTo>
                <a:cubicBezTo>
                  <a:pt x="2050591" y="804495"/>
                  <a:pt x="1870499" y="624402"/>
                  <a:pt x="1870499" y="402247"/>
                </a:cubicBezTo>
                <a:cubicBezTo>
                  <a:pt x="1870499" y="180092"/>
                  <a:pt x="2050591" y="0"/>
                  <a:pt x="227274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61313468"/>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42234F-8589-4693-9A00-67A697048BE9}"/>
              </a:ext>
            </a:extLst>
          </p:cNvPr>
          <p:cNvGrpSpPr/>
          <p:nvPr userDrawn="1"/>
        </p:nvGrpSpPr>
        <p:grpSpPr>
          <a:xfrm>
            <a:off x="5951006" y="2153616"/>
            <a:ext cx="4791914" cy="2718112"/>
            <a:chOff x="5951006" y="2153616"/>
            <a:chExt cx="4791914" cy="2718112"/>
          </a:xfrm>
          <a:effectLst>
            <a:outerShdw blurRad="254000" dist="152400" dir="5400000" algn="t" rotWithShape="0">
              <a:prstClr val="black">
                <a:alpha val="20000"/>
              </a:prstClr>
            </a:outerShdw>
          </a:effectLst>
        </p:grpSpPr>
        <p:sp>
          <p:nvSpPr>
            <p:cNvPr id="10" name="Freeform 5">
              <a:extLst>
                <a:ext uri="{FF2B5EF4-FFF2-40B4-BE49-F238E27FC236}">
                  <a16:creationId xmlns:a16="http://schemas.microsoft.com/office/drawing/2014/main" id="{6119DFD8-874F-497F-A23C-0BAE0F9BAF36}"/>
                </a:ext>
              </a:extLst>
            </p:cNvPr>
            <p:cNvSpPr>
              <a:spLocks/>
            </p:cNvSpPr>
            <p:nvPr/>
          </p:nvSpPr>
          <p:spPr bwMode="auto">
            <a:xfrm>
              <a:off x="6328856" y="2153616"/>
              <a:ext cx="4053688" cy="260235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1" name="Rectangle 7">
              <a:extLst>
                <a:ext uri="{FF2B5EF4-FFF2-40B4-BE49-F238E27FC236}">
                  <a16:creationId xmlns:a16="http://schemas.microsoft.com/office/drawing/2014/main" id="{45159CE3-9E42-43CC-A121-8FDB587B9C60}"/>
                </a:ext>
              </a:extLst>
            </p:cNvPr>
            <p:cNvSpPr>
              <a:spLocks noChangeArrowheads="1"/>
            </p:cNvSpPr>
            <p:nvPr/>
          </p:nvSpPr>
          <p:spPr bwMode="auto">
            <a:xfrm>
              <a:off x="5951006" y="4755971"/>
              <a:ext cx="4791914" cy="53510"/>
            </a:xfrm>
            <a:prstGeom prst="rect">
              <a:avLst/>
            </a:pr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2" name="Rectangle 8">
              <a:extLst>
                <a:ext uri="{FF2B5EF4-FFF2-40B4-BE49-F238E27FC236}">
                  <a16:creationId xmlns:a16="http://schemas.microsoft.com/office/drawing/2014/main" id="{8028FF5D-4913-4B5F-A765-62AA87044B68}"/>
                </a:ext>
              </a:extLst>
            </p:cNvPr>
            <p:cNvSpPr>
              <a:spLocks noChangeArrowheads="1"/>
            </p:cNvSpPr>
            <p:nvPr/>
          </p:nvSpPr>
          <p:spPr bwMode="auto">
            <a:xfrm>
              <a:off x="7913419" y="4769075"/>
              <a:ext cx="867088" cy="27301"/>
            </a:xfrm>
            <a:prstGeom prst="rect">
              <a:avLst/>
            </a:prstGeom>
            <a:solidFill>
              <a:schemeClr val="bg1"/>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3" name="Freeform 9">
              <a:extLst>
                <a:ext uri="{FF2B5EF4-FFF2-40B4-BE49-F238E27FC236}">
                  <a16:creationId xmlns:a16="http://schemas.microsoft.com/office/drawing/2014/main" id="{655BA60B-2568-4306-88D6-0BD46C7C5952}"/>
                </a:ext>
              </a:extLst>
            </p:cNvPr>
            <p:cNvSpPr>
              <a:spLocks/>
            </p:cNvSpPr>
            <p:nvPr/>
          </p:nvSpPr>
          <p:spPr bwMode="auto">
            <a:xfrm>
              <a:off x="5951006" y="4809481"/>
              <a:ext cx="4791914" cy="62247"/>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rgbClr val="F65E0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4" name="Picture Placeholder 13">
            <a:extLst>
              <a:ext uri="{FF2B5EF4-FFF2-40B4-BE49-F238E27FC236}">
                <a16:creationId xmlns:a16="http://schemas.microsoft.com/office/drawing/2014/main" id="{031A471A-8B22-470A-B449-1140CD8EB02C}"/>
              </a:ext>
            </a:extLst>
          </p:cNvPr>
          <p:cNvSpPr>
            <a:spLocks noGrp="1"/>
          </p:cNvSpPr>
          <p:nvPr userDrawn="1">
            <p:ph type="pic" sz="quarter" idx="14"/>
          </p:nvPr>
        </p:nvSpPr>
        <p:spPr>
          <a:xfrm>
            <a:off x="8729628" y="-245668"/>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13">
            <a:extLst>
              <a:ext uri="{FF2B5EF4-FFF2-40B4-BE49-F238E27FC236}">
                <a16:creationId xmlns:a16="http://schemas.microsoft.com/office/drawing/2014/main" id="{CCA81DAE-60CB-45AC-B2DB-8FFF120AE7C4}"/>
              </a:ext>
            </a:extLst>
          </p:cNvPr>
          <p:cNvSpPr>
            <a:spLocks noGrp="1"/>
          </p:cNvSpPr>
          <p:nvPr userDrawn="1">
            <p:ph type="pic" sz="quarter" idx="15"/>
          </p:nvPr>
        </p:nvSpPr>
        <p:spPr>
          <a:xfrm>
            <a:off x="4908782" y="-245669"/>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13">
            <a:extLst>
              <a:ext uri="{FF2B5EF4-FFF2-40B4-BE49-F238E27FC236}">
                <a16:creationId xmlns:a16="http://schemas.microsoft.com/office/drawing/2014/main" id="{D9ED97F2-B570-4F5E-8EA3-475681318DD7}"/>
              </a:ext>
            </a:extLst>
          </p:cNvPr>
          <p:cNvSpPr>
            <a:spLocks noGrp="1"/>
          </p:cNvSpPr>
          <p:nvPr userDrawn="1">
            <p:ph type="pic" sz="quarter" idx="16"/>
          </p:nvPr>
        </p:nvSpPr>
        <p:spPr>
          <a:xfrm>
            <a:off x="6587788" y="2356687"/>
            <a:ext cx="3572550" cy="222717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13">
            <a:extLst>
              <a:ext uri="{FF2B5EF4-FFF2-40B4-BE49-F238E27FC236}">
                <a16:creationId xmlns:a16="http://schemas.microsoft.com/office/drawing/2014/main" id="{98EBBA31-93D1-492B-8C9E-6C0CBF64724D}"/>
              </a:ext>
            </a:extLst>
          </p:cNvPr>
          <p:cNvSpPr>
            <a:spLocks noGrp="1"/>
          </p:cNvSpPr>
          <p:nvPr userDrawn="1">
            <p:ph type="pic" sz="quarter" idx="17"/>
          </p:nvPr>
        </p:nvSpPr>
        <p:spPr>
          <a:xfrm>
            <a:off x="10641476" y="2356686"/>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Picture Placeholder 13">
            <a:extLst>
              <a:ext uri="{FF2B5EF4-FFF2-40B4-BE49-F238E27FC236}">
                <a16:creationId xmlns:a16="http://schemas.microsoft.com/office/drawing/2014/main" id="{C63805B2-E23A-414F-B500-9DD97C66ADBE}"/>
              </a:ext>
            </a:extLst>
          </p:cNvPr>
          <p:cNvSpPr>
            <a:spLocks noGrp="1"/>
          </p:cNvSpPr>
          <p:nvPr userDrawn="1">
            <p:ph type="pic" sz="quarter" idx="18"/>
          </p:nvPr>
        </p:nvSpPr>
        <p:spPr>
          <a:xfrm>
            <a:off x="8581350" y="4981587"/>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59480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1+#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1+#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1+#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95014365-4F08-487B-916A-B81EC5D56BFC}"/>
              </a:ext>
            </a:extLst>
          </p:cNvPr>
          <p:cNvSpPr>
            <a:spLocks/>
          </p:cNvSpPr>
          <p:nvPr userDrawn="1"/>
        </p:nvSpPr>
        <p:spPr bwMode="auto">
          <a:xfrm rot="8100000">
            <a:off x="-1064011" y="-435067"/>
            <a:ext cx="9529782" cy="9575746"/>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grpSp>
        <p:nvGrpSpPr>
          <p:cNvPr id="4" name="Group 3">
            <a:extLst>
              <a:ext uri="{FF2B5EF4-FFF2-40B4-BE49-F238E27FC236}">
                <a16:creationId xmlns:a16="http://schemas.microsoft.com/office/drawing/2014/main" id="{2A9BD38F-C6AE-40B8-A7E7-35ADF623EDE2}"/>
              </a:ext>
            </a:extLst>
          </p:cNvPr>
          <p:cNvGrpSpPr/>
          <p:nvPr userDrawn="1"/>
        </p:nvGrpSpPr>
        <p:grpSpPr>
          <a:xfrm>
            <a:off x="-1031417" y="1460500"/>
            <a:ext cx="7704810" cy="4370390"/>
            <a:chOff x="3544662" y="2197602"/>
            <a:chExt cx="5105852" cy="2896186"/>
          </a:xfrm>
        </p:grpSpPr>
        <p:sp>
          <p:nvSpPr>
            <p:cNvPr id="5" name="Freeform 5">
              <a:extLst>
                <a:ext uri="{FF2B5EF4-FFF2-40B4-BE49-F238E27FC236}">
                  <a16:creationId xmlns:a16="http://schemas.microsoft.com/office/drawing/2014/main" id="{4C9C05DD-E358-4B41-ADB7-18DEF1D88174}"/>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6" name="Rectangle 7">
              <a:extLst>
                <a:ext uri="{FF2B5EF4-FFF2-40B4-BE49-F238E27FC236}">
                  <a16:creationId xmlns:a16="http://schemas.microsoft.com/office/drawing/2014/main" id="{400DAEEE-E951-41B1-B654-A4C52F568215}"/>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7" name="Rectangle 8">
              <a:extLst>
                <a:ext uri="{FF2B5EF4-FFF2-40B4-BE49-F238E27FC236}">
                  <a16:creationId xmlns:a16="http://schemas.microsoft.com/office/drawing/2014/main" id="{2F24E247-C2B0-4BA6-A279-644195FF1D16}"/>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8" name="Freeform 9">
              <a:extLst>
                <a:ext uri="{FF2B5EF4-FFF2-40B4-BE49-F238E27FC236}">
                  <a16:creationId xmlns:a16="http://schemas.microsoft.com/office/drawing/2014/main" id="{B1ACDD88-4C53-4CBE-B701-E2EF736ED0A2}"/>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9" name="Picture Placeholder 13">
            <a:extLst>
              <a:ext uri="{FF2B5EF4-FFF2-40B4-BE49-F238E27FC236}">
                <a16:creationId xmlns:a16="http://schemas.microsoft.com/office/drawing/2014/main" id="{330C3277-AED6-4CC7-B9FC-B81D7801CA85}"/>
              </a:ext>
            </a:extLst>
          </p:cNvPr>
          <p:cNvSpPr>
            <a:spLocks noGrp="1"/>
          </p:cNvSpPr>
          <p:nvPr>
            <p:ph type="pic" sz="quarter" idx="14"/>
          </p:nvPr>
        </p:nvSpPr>
        <p:spPr>
          <a:xfrm>
            <a:off x="-93286" y="1781786"/>
            <a:ext cx="5852360" cy="364844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7961B010-1CC1-49AF-9FD5-FD646A90300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84060474-8A38-418D-A25C-2FA1F2C5C2B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8A3780A2-9375-4B79-AC77-7515651A4F5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7347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43A9413B-D334-453D-842E-746DA8A457FC}"/>
              </a:ext>
            </a:extLst>
          </p:cNvPr>
          <p:cNvSpPr>
            <a:spLocks/>
          </p:cNvSpPr>
          <p:nvPr/>
        </p:nvSpPr>
        <p:spPr bwMode="auto">
          <a:xfrm>
            <a:off x="3499544" y="1071202"/>
            <a:ext cx="3918870" cy="2515804"/>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9" name="Picture Placeholder 13">
            <a:extLst>
              <a:ext uri="{FF2B5EF4-FFF2-40B4-BE49-F238E27FC236}">
                <a16:creationId xmlns:a16="http://schemas.microsoft.com/office/drawing/2014/main" id="{CBA40517-3E65-44E8-8CAE-E2BEC1F4F606}"/>
              </a:ext>
            </a:extLst>
          </p:cNvPr>
          <p:cNvSpPr>
            <a:spLocks noGrp="1"/>
          </p:cNvSpPr>
          <p:nvPr userDrawn="1">
            <p:ph type="pic" sz="quarter" idx="14"/>
          </p:nvPr>
        </p:nvSpPr>
        <p:spPr>
          <a:xfrm>
            <a:off x="3701624" y="1306430"/>
            <a:ext cx="3518752" cy="555157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Freeform 5">
            <a:extLst>
              <a:ext uri="{FF2B5EF4-FFF2-40B4-BE49-F238E27FC236}">
                <a16:creationId xmlns:a16="http://schemas.microsoft.com/office/drawing/2014/main" id="{5326E098-9BED-4F74-822F-BD908535D07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Slide Number Placeholder 5">
            <a:extLst>
              <a:ext uri="{FF2B5EF4-FFF2-40B4-BE49-F238E27FC236}">
                <a16:creationId xmlns:a16="http://schemas.microsoft.com/office/drawing/2014/main" id="{206FC43B-D557-446D-B81B-2030DF4B03D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C62858A2-FE58-4419-A530-D8040343CC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38594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FCD0886-7CF5-4D6D-8078-3860B61B9696}"/>
              </a:ext>
            </a:extLst>
          </p:cNvPr>
          <p:cNvSpPr>
            <a:spLocks noGrp="1"/>
          </p:cNvSpPr>
          <p:nvPr>
            <p:ph type="pic" sz="quarter" idx="15"/>
          </p:nvPr>
        </p:nvSpPr>
        <p:spPr>
          <a:xfrm>
            <a:off x="-596624" y="3044385"/>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13">
            <a:extLst>
              <a:ext uri="{FF2B5EF4-FFF2-40B4-BE49-F238E27FC236}">
                <a16:creationId xmlns:a16="http://schemas.microsoft.com/office/drawing/2014/main" id="{74746C04-C6B8-4066-AB97-8233EA50F6F7}"/>
              </a:ext>
            </a:extLst>
          </p:cNvPr>
          <p:cNvSpPr>
            <a:spLocks noGrp="1"/>
          </p:cNvSpPr>
          <p:nvPr>
            <p:ph type="pic" sz="quarter" idx="16"/>
          </p:nvPr>
        </p:nvSpPr>
        <p:spPr>
          <a:xfrm>
            <a:off x="3653214" y="604056"/>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4" name="Picture Placeholder 13">
            <a:extLst>
              <a:ext uri="{FF2B5EF4-FFF2-40B4-BE49-F238E27FC236}">
                <a16:creationId xmlns:a16="http://schemas.microsoft.com/office/drawing/2014/main" id="{5030D198-D0B2-445A-9488-39914FD01736}"/>
              </a:ext>
            </a:extLst>
          </p:cNvPr>
          <p:cNvSpPr>
            <a:spLocks noGrp="1"/>
          </p:cNvSpPr>
          <p:nvPr>
            <p:ph type="pic" sz="quarter" idx="14"/>
          </p:nvPr>
        </p:nvSpPr>
        <p:spPr>
          <a:xfrm>
            <a:off x="-682349" y="0"/>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7" name="Freeform 5">
            <a:extLst>
              <a:ext uri="{FF2B5EF4-FFF2-40B4-BE49-F238E27FC236}">
                <a16:creationId xmlns:a16="http://schemas.microsoft.com/office/drawing/2014/main" id="{6F6F7FCB-08E2-42F2-9A43-8D18BFA7FD3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85C053C7-93E6-40CE-969B-CAADD06482D8}"/>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E1717D0B-238E-4F29-9261-AB59555C976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36108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618DF-72EF-4436-AE5C-31EBA2B5077F}"/>
              </a:ext>
            </a:extLst>
          </p:cNvPr>
          <p:cNvSpPr/>
          <p:nvPr userDrawn="1"/>
        </p:nvSpPr>
        <p:spPr>
          <a:xfrm>
            <a:off x="1117600" y="1910720"/>
            <a:ext cx="6642100" cy="2725960"/>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2" name="Rectangle: Rounded Corners 21">
            <a:extLst>
              <a:ext uri="{FF2B5EF4-FFF2-40B4-BE49-F238E27FC236}">
                <a16:creationId xmlns:a16="http://schemas.microsoft.com/office/drawing/2014/main" id="{25937BE8-5AE3-411D-9521-1F29F9117A15}"/>
              </a:ext>
            </a:extLst>
          </p:cNvPr>
          <p:cNvSpPr/>
          <p:nvPr userDrawn="1"/>
        </p:nvSpPr>
        <p:spPr>
          <a:xfrm>
            <a:off x="7767860" y="1710548"/>
            <a:ext cx="4869848" cy="3126304"/>
          </a:xfrm>
          <a:prstGeom prst="roundRect">
            <a:avLst>
              <a:gd name="adj" fmla="val 5294"/>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chemeClr val="tx1"/>
              </a:solidFill>
              <a:latin typeface="Roboto" panose="02000000000000000000" pitchFamily="2" charset="0"/>
            </a:endParaRPr>
          </a:p>
        </p:txBody>
      </p:sp>
      <p:sp>
        <p:nvSpPr>
          <p:cNvPr id="21" name="Picture Placeholder 13">
            <a:extLst>
              <a:ext uri="{FF2B5EF4-FFF2-40B4-BE49-F238E27FC236}">
                <a16:creationId xmlns:a16="http://schemas.microsoft.com/office/drawing/2014/main" id="{8AF09D4A-2F5A-40B7-A1B8-73A257D38D4A}"/>
              </a:ext>
            </a:extLst>
          </p:cNvPr>
          <p:cNvSpPr>
            <a:spLocks noGrp="1"/>
          </p:cNvSpPr>
          <p:nvPr>
            <p:ph type="pic" sz="quarter" idx="16"/>
          </p:nvPr>
        </p:nvSpPr>
        <p:spPr>
          <a:xfrm>
            <a:off x="8016900" y="1910720"/>
            <a:ext cx="4372636" cy="272596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3" name="Freeform 5">
            <a:extLst>
              <a:ext uri="{FF2B5EF4-FFF2-40B4-BE49-F238E27FC236}">
                <a16:creationId xmlns:a16="http://schemas.microsoft.com/office/drawing/2014/main" id="{F5339CD4-2D00-4123-B8C9-D93074F22D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4" name="Slide Number Placeholder 5">
            <a:extLst>
              <a:ext uri="{FF2B5EF4-FFF2-40B4-BE49-F238E27FC236}">
                <a16:creationId xmlns:a16="http://schemas.microsoft.com/office/drawing/2014/main" id="{CBD1D175-D749-4C23-8F40-23F82D5C36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5" name="TextBox 24">
            <a:extLst>
              <a:ext uri="{FF2B5EF4-FFF2-40B4-BE49-F238E27FC236}">
                <a16:creationId xmlns:a16="http://schemas.microsoft.com/office/drawing/2014/main" id="{4831931D-A28A-42EF-8829-554A665AF45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81546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1554322"/>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0556513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2762678"/>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15446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0032604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2930206"/>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1579403"/>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3890050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1621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PageNumber">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89CDC837-3C09-4056-A1F9-F8898EE4051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6256737-2D7E-4CD8-A0F6-D1173791A03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FCD29AB8-BDA1-4F6F-821B-C293583BCE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288791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C86D0D7-97A4-4FF4-AF10-D4323EA532AB}"/>
              </a:ext>
            </a:extLst>
          </p:cNvPr>
          <p:cNvSpPr>
            <a:spLocks noGrp="1"/>
          </p:cNvSpPr>
          <p:nvPr>
            <p:ph type="pic" sz="quarter" idx="10"/>
          </p:nvPr>
        </p:nvSpPr>
        <p:spPr>
          <a:xfrm>
            <a:off x="-553549" y="1000912"/>
            <a:ext cx="6868624" cy="4856176"/>
          </a:xfrm>
          <a:custGeom>
            <a:avLst/>
            <a:gdLst>
              <a:gd name="connsiteX0" fmla="*/ 4105787 w 7760192"/>
              <a:gd name="connsiteY0" fmla="*/ 3016 h 5486522"/>
              <a:gd name="connsiteX1" fmla="*/ 5016028 w 7760192"/>
              <a:gd name="connsiteY1" fmla="*/ 693513 h 5486522"/>
              <a:gd name="connsiteX2" fmla="*/ 5026633 w 7760192"/>
              <a:gd name="connsiteY2" fmla="*/ 764594 h 5486522"/>
              <a:gd name="connsiteX3" fmla="*/ 5070886 w 7760192"/>
              <a:gd name="connsiteY3" fmla="*/ 730665 h 5486522"/>
              <a:gd name="connsiteX4" fmla="*/ 6081852 w 7760192"/>
              <a:gd name="connsiteY4" fmla="*/ 317812 h 5486522"/>
              <a:gd name="connsiteX5" fmla="*/ 6801519 w 7760192"/>
              <a:gd name="connsiteY5" fmla="*/ 716121 h 5486522"/>
              <a:gd name="connsiteX6" fmla="*/ 6837986 w 7760192"/>
              <a:gd name="connsiteY6" fmla="*/ 769791 h 5486522"/>
              <a:gd name="connsiteX7" fmla="*/ 6897218 w 7760192"/>
              <a:gd name="connsiteY7" fmla="*/ 748888 h 5486522"/>
              <a:gd name="connsiteX8" fmla="*/ 6969765 w 7760192"/>
              <a:gd name="connsiteY8" fmla="*/ 735956 h 5486522"/>
              <a:gd name="connsiteX9" fmla="*/ 7619334 w 7760192"/>
              <a:gd name="connsiteY9" fmla="*/ 1371483 h 5486522"/>
              <a:gd name="connsiteX10" fmla="*/ 7369897 w 7760192"/>
              <a:gd name="connsiteY10" fmla="*/ 2394968 h 5486522"/>
              <a:gd name="connsiteX11" fmla="*/ 7338035 w 7760192"/>
              <a:gd name="connsiteY11" fmla="*/ 2399758 h 5486522"/>
              <a:gd name="connsiteX12" fmla="*/ 7339262 w 7760192"/>
              <a:gd name="connsiteY12" fmla="*/ 2409172 h 5486522"/>
              <a:gd name="connsiteX13" fmla="*/ 7337301 w 7760192"/>
              <a:gd name="connsiteY13" fmla="*/ 3030896 h 5486522"/>
              <a:gd name="connsiteX14" fmla="*/ 7305611 w 7760192"/>
              <a:gd name="connsiteY14" fmla="*/ 3194953 h 5486522"/>
              <a:gd name="connsiteX15" fmla="*/ 7322114 w 7760192"/>
              <a:gd name="connsiteY15" fmla="*/ 3229168 h 5486522"/>
              <a:gd name="connsiteX16" fmla="*/ 7469702 w 7760192"/>
              <a:gd name="connsiteY16" fmla="*/ 3858409 h 5486522"/>
              <a:gd name="connsiteX17" fmla="*/ 6130742 w 7760192"/>
              <a:gd name="connsiteY17" fmla="*/ 4837582 h 5486522"/>
              <a:gd name="connsiteX18" fmla="*/ 5951630 w 7760192"/>
              <a:gd name="connsiteY18" fmla="*/ 4752380 h 5486522"/>
              <a:gd name="connsiteX19" fmla="*/ 5887755 w 7760192"/>
              <a:gd name="connsiteY19" fmla="*/ 4716678 h 5486522"/>
              <a:gd name="connsiteX20" fmla="*/ 5886437 w 7760192"/>
              <a:gd name="connsiteY20" fmla="*/ 4723703 h 5486522"/>
              <a:gd name="connsiteX21" fmla="*/ 3888567 w 7760192"/>
              <a:gd name="connsiteY21" fmla="*/ 5304872 h 5486522"/>
              <a:gd name="connsiteX22" fmla="*/ 2532646 w 7760192"/>
              <a:gd name="connsiteY22" fmla="*/ 4653185 h 5486522"/>
              <a:gd name="connsiteX23" fmla="*/ 2532028 w 7760192"/>
              <a:gd name="connsiteY23" fmla="*/ 4652302 h 5486522"/>
              <a:gd name="connsiteX24" fmla="*/ 2510390 w 7760192"/>
              <a:gd name="connsiteY24" fmla="*/ 4758472 h 5486522"/>
              <a:gd name="connsiteX25" fmla="*/ 1273903 w 7760192"/>
              <a:gd name="connsiteY25" fmla="*/ 5112714 h 5486522"/>
              <a:gd name="connsiteX26" fmla="*/ 876655 w 7760192"/>
              <a:gd name="connsiteY26" fmla="*/ 4432331 h 5486522"/>
              <a:gd name="connsiteX27" fmla="*/ 880077 w 7760192"/>
              <a:gd name="connsiteY27" fmla="*/ 4407262 h 5486522"/>
              <a:gd name="connsiteX28" fmla="*/ 708988 w 7760192"/>
              <a:gd name="connsiteY28" fmla="*/ 4362749 h 5486522"/>
              <a:gd name="connsiteX29" fmla="*/ 186211 w 7760192"/>
              <a:gd name="connsiteY29" fmla="*/ 2036574 h 5486522"/>
              <a:gd name="connsiteX30" fmla="*/ 2460508 w 7760192"/>
              <a:gd name="connsiteY30" fmla="*/ 593629 h 5486522"/>
              <a:gd name="connsiteX31" fmla="*/ 2510109 w 7760192"/>
              <a:gd name="connsiteY31" fmla="*/ 627534 h 5486522"/>
              <a:gd name="connsiteX32" fmla="*/ 2547873 w 7760192"/>
              <a:gd name="connsiteY32" fmla="*/ 597530 h 5486522"/>
              <a:gd name="connsiteX33" fmla="*/ 3200245 w 7760192"/>
              <a:gd name="connsiteY33" fmla="*/ 248873 h 5486522"/>
              <a:gd name="connsiteX34" fmla="*/ 4105787 w 7760192"/>
              <a:gd name="connsiteY34" fmla="*/ 3016 h 54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60192" h="5486522">
                <a:moveTo>
                  <a:pt x="4105787" y="3016"/>
                </a:moveTo>
                <a:cubicBezTo>
                  <a:pt x="4609329" y="-29485"/>
                  <a:pt x="4912624" y="200775"/>
                  <a:pt x="5016028" y="693513"/>
                </a:cubicBezTo>
                <a:lnTo>
                  <a:pt x="5026633" y="764594"/>
                </a:lnTo>
                <a:lnTo>
                  <a:pt x="5070886" y="730665"/>
                </a:lnTo>
                <a:cubicBezTo>
                  <a:pt x="5453902" y="454261"/>
                  <a:pt x="5790868" y="316677"/>
                  <a:pt x="6081852" y="317812"/>
                </a:cubicBezTo>
                <a:cubicBezTo>
                  <a:pt x="6365375" y="318918"/>
                  <a:pt x="6605244" y="451720"/>
                  <a:pt x="6801519" y="716121"/>
                </a:cubicBezTo>
                <a:lnTo>
                  <a:pt x="6837986" y="769791"/>
                </a:lnTo>
                <a:lnTo>
                  <a:pt x="6897218" y="748888"/>
                </a:lnTo>
                <a:cubicBezTo>
                  <a:pt x="6921676" y="742368"/>
                  <a:pt x="6945859" y="738057"/>
                  <a:pt x="6969765" y="735956"/>
                </a:cubicBezTo>
                <a:cubicBezTo>
                  <a:pt x="7215661" y="714333"/>
                  <a:pt x="7432334" y="926365"/>
                  <a:pt x="7619334" y="1371483"/>
                </a:cubicBezTo>
                <a:cubicBezTo>
                  <a:pt x="7869620" y="1966171"/>
                  <a:pt x="7786295" y="2307108"/>
                  <a:pt x="7369897" y="2394968"/>
                </a:cubicBezTo>
                <a:lnTo>
                  <a:pt x="7338035" y="2399758"/>
                </a:lnTo>
                <a:lnTo>
                  <a:pt x="7339262" y="2409172"/>
                </a:lnTo>
                <a:cubicBezTo>
                  <a:pt x="7362890" y="2643612"/>
                  <a:pt x="7362232" y="2850858"/>
                  <a:pt x="7337301" y="3030896"/>
                </a:cubicBezTo>
                <a:lnTo>
                  <a:pt x="7305611" y="3194953"/>
                </a:lnTo>
                <a:lnTo>
                  <a:pt x="7322114" y="3229168"/>
                </a:lnTo>
                <a:cubicBezTo>
                  <a:pt x="7392635" y="3390775"/>
                  <a:pt x="7441842" y="3600524"/>
                  <a:pt x="7469702" y="3858409"/>
                </a:cubicBezTo>
                <a:cubicBezTo>
                  <a:pt x="7591176" y="4959091"/>
                  <a:pt x="7143120" y="5285234"/>
                  <a:pt x="6130742" y="4837582"/>
                </a:cubicBezTo>
                <a:cubicBezTo>
                  <a:pt x="6067305" y="4809580"/>
                  <a:pt x="6007602" y="4781179"/>
                  <a:pt x="5951630" y="4752380"/>
                </a:cubicBezTo>
                <a:lnTo>
                  <a:pt x="5887755" y="4716678"/>
                </a:lnTo>
                <a:lnTo>
                  <a:pt x="5886437" y="4723703"/>
                </a:lnTo>
                <a:cubicBezTo>
                  <a:pt x="5715024" y="5379443"/>
                  <a:pt x="5048881" y="5573526"/>
                  <a:pt x="3888567" y="5304872"/>
                </a:cubicBezTo>
                <a:cubicBezTo>
                  <a:pt x="3224788" y="5152793"/>
                  <a:pt x="2772884" y="4935429"/>
                  <a:pt x="2532646" y="4653185"/>
                </a:cubicBezTo>
                <a:lnTo>
                  <a:pt x="2532028" y="4652302"/>
                </a:lnTo>
                <a:lnTo>
                  <a:pt x="2510390" y="4758472"/>
                </a:lnTo>
                <a:cubicBezTo>
                  <a:pt x="2304213" y="5592003"/>
                  <a:pt x="1890854" y="5709438"/>
                  <a:pt x="1273903" y="5112714"/>
                </a:cubicBezTo>
                <a:cubicBezTo>
                  <a:pt x="1003201" y="4851223"/>
                  <a:pt x="870836" y="4624456"/>
                  <a:pt x="876655" y="4432331"/>
                </a:cubicBezTo>
                <a:lnTo>
                  <a:pt x="880077" y="4407262"/>
                </a:lnTo>
                <a:lnTo>
                  <a:pt x="708988" y="4362749"/>
                </a:lnTo>
                <a:cubicBezTo>
                  <a:pt x="-5901" y="4115835"/>
                  <a:pt x="-180160" y="3339553"/>
                  <a:pt x="186211" y="2036574"/>
                </a:cubicBezTo>
                <a:cubicBezTo>
                  <a:pt x="648058" y="389974"/>
                  <a:pt x="1406157" y="-90115"/>
                  <a:pt x="2460508" y="593629"/>
                </a:cubicBezTo>
                <a:lnTo>
                  <a:pt x="2510109" y="627534"/>
                </a:lnTo>
                <a:lnTo>
                  <a:pt x="2547873" y="597530"/>
                </a:lnTo>
                <a:cubicBezTo>
                  <a:pt x="2719354" y="475429"/>
                  <a:pt x="2936822" y="359201"/>
                  <a:pt x="3200245" y="248873"/>
                </a:cubicBezTo>
                <a:cubicBezTo>
                  <a:pt x="3552183" y="101207"/>
                  <a:pt x="3854016" y="19266"/>
                  <a:pt x="4105787" y="3016"/>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
        <p:nvSpPr>
          <p:cNvPr id="18" name="Freeform 5">
            <a:extLst>
              <a:ext uri="{FF2B5EF4-FFF2-40B4-BE49-F238E27FC236}">
                <a16:creationId xmlns:a16="http://schemas.microsoft.com/office/drawing/2014/main" id="{531B659F-6702-4790-97B8-EABA180B70D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9" name="Slide Number Placeholder 5">
            <a:extLst>
              <a:ext uri="{FF2B5EF4-FFF2-40B4-BE49-F238E27FC236}">
                <a16:creationId xmlns:a16="http://schemas.microsoft.com/office/drawing/2014/main" id="{DCC85E21-7755-4B3A-9C19-67CBAC0E1E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0" name="TextBox 19">
            <a:extLst>
              <a:ext uri="{FF2B5EF4-FFF2-40B4-BE49-F238E27FC236}">
                <a16:creationId xmlns:a16="http://schemas.microsoft.com/office/drawing/2014/main" id="{1F5179BA-2AAC-4826-954B-B917E229F2E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0190260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CompanyNam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7C2257F5-E9DC-4258-97E6-68E6A4A2718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D25C52C8-935E-44FD-9FCB-7E2503DFAA26}"/>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64768CB5-89A4-4C06-8778-E65D03A66E8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1" name="TextBox 10">
            <a:extLst>
              <a:ext uri="{FF2B5EF4-FFF2-40B4-BE49-F238E27FC236}">
                <a16:creationId xmlns:a16="http://schemas.microsoft.com/office/drawing/2014/main" id="{EA1D67EA-D0BD-4693-B48F-04B8071077C3}"/>
              </a:ext>
            </a:extLst>
          </p:cNvPr>
          <p:cNvSpPr txBox="1"/>
          <p:nvPr userDrawn="1"/>
        </p:nvSpPr>
        <p:spPr>
          <a:xfrm rot="16200000">
            <a:off x="-1435100" y="3305889"/>
            <a:ext cx="3771900" cy="246221"/>
          </a:xfrm>
          <a:prstGeom prst="rect">
            <a:avLst/>
          </a:prstGeom>
          <a:noFill/>
        </p:spPr>
        <p:txBody>
          <a:bodyPr wrap="square" rtlCol="0">
            <a:spAutoFit/>
          </a:bodyPr>
          <a:lstStyle/>
          <a:p>
            <a:pPr algn="ctr"/>
            <a:r>
              <a:rPr lang="en-US" sz="1000" dirty="0">
                <a:solidFill>
                  <a:srgbClr val="FF6C10"/>
                </a:solidFill>
                <a:latin typeface="Montserrat Black" panose="00000A00000000000000" pitchFamily="50" charset="0"/>
              </a:rPr>
              <a:t>- SOBTONE -</a:t>
            </a:r>
          </a:p>
        </p:txBody>
      </p:sp>
    </p:spTree>
    <p:extLst>
      <p:ext uri="{BB962C8B-B14F-4D97-AF65-F5344CB8AC3E}">
        <p14:creationId xmlns:p14="http://schemas.microsoft.com/office/powerpoint/2010/main" val="115297484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F1684-3160-46CA-9A68-BA68BC7A46D3}"/>
              </a:ext>
            </a:extLst>
          </p:cNvPr>
          <p:cNvSpPr>
            <a:spLocks noGrp="1"/>
          </p:cNvSpPr>
          <p:nvPr>
            <p:ph type="pic" sz="quarter" idx="10"/>
          </p:nvPr>
        </p:nvSpPr>
        <p:spPr>
          <a:xfrm>
            <a:off x="0" y="0"/>
            <a:ext cx="12192000" cy="6858000"/>
          </a:xfrm>
          <a:prstGeom prst="rect">
            <a:avLst/>
          </a:prstGeom>
          <a:pattFill prst="pct5">
            <a:fgClr>
              <a:schemeClr val="tx1">
                <a:lumMod val="50000"/>
                <a:lumOff val="50000"/>
              </a:schemeClr>
            </a:fgClr>
            <a:bgClr>
              <a:schemeClr val="bg1"/>
            </a:bgClr>
          </a:pattFill>
        </p:spPr>
        <p:txBody>
          <a:bodyPr/>
          <a:lstStyle>
            <a:lvl1pPr>
              <a:defRPr>
                <a:latin typeface="Roboto" panose="02000000000000000000" pitchFamily="2" charset="0"/>
              </a:defRPr>
            </a:lvl1pPr>
          </a:lstStyle>
          <a:p>
            <a:endParaRPr lang="en-US" dirty="0"/>
          </a:p>
        </p:txBody>
      </p:sp>
    </p:spTree>
    <p:extLst>
      <p:ext uri="{BB962C8B-B14F-4D97-AF65-F5344CB8AC3E}">
        <p14:creationId xmlns:p14="http://schemas.microsoft.com/office/powerpoint/2010/main" val="384137587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309A7ED-3BF9-4F20-84C0-568A6C4F758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440303FB-6150-4B3C-BD4B-454ADE074285}"/>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8A6735C3-0641-4804-BB43-40CFD42E0B8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4" name="Rectangle 3">
            <a:extLst>
              <a:ext uri="{FF2B5EF4-FFF2-40B4-BE49-F238E27FC236}">
                <a16:creationId xmlns:a16="http://schemas.microsoft.com/office/drawing/2014/main" id="{59CD7271-D958-45AB-89F3-AA6D99EEFF37}"/>
              </a:ext>
            </a:extLst>
          </p:cNvPr>
          <p:cNvSpPr/>
          <p:nvPr userDrawn="1"/>
        </p:nvSpPr>
        <p:spPr>
          <a:xfrm>
            <a:off x="1291771" y="1466850"/>
            <a:ext cx="8591550" cy="3924300"/>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Roboto" panose="02000000000000000000" pitchFamily="2" charset="0"/>
            </a:endParaRPr>
          </a:p>
        </p:txBody>
      </p:sp>
      <p:sp>
        <p:nvSpPr>
          <p:cNvPr id="12" name="Picture Placeholder 11">
            <a:extLst>
              <a:ext uri="{FF2B5EF4-FFF2-40B4-BE49-F238E27FC236}">
                <a16:creationId xmlns:a16="http://schemas.microsoft.com/office/drawing/2014/main" id="{71669B46-4DFB-4DED-A73B-5D7D377F76B1}"/>
              </a:ext>
            </a:extLst>
          </p:cNvPr>
          <p:cNvSpPr>
            <a:spLocks noGrp="1"/>
          </p:cNvSpPr>
          <p:nvPr>
            <p:ph type="pic" sz="quarter" idx="13"/>
          </p:nvPr>
        </p:nvSpPr>
        <p:spPr>
          <a:xfrm>
            <a:off x="1291771" y="1466848"/>
            <a:ext cx="2876548" cy="3924302"/>
          </a:xfrm>
          <a:custGeom>
            <a:avLst/>
            <a:gdLst>
              <a:gd name="connsiteX0" fmla="*/ 0 w 2876548"/>
              <a:gd name="connsiteY0" fmla="*/ 0 h 3924302"/>
              <a:gd name="connsiteX1" fmla="*/ 2876548 w 2876548"/>
              <a:gd name="connsiteY1" fmla="*/ 0 h 3924302"/>
              <a:gd name="connsiteX2" fmla="*/ 2876548 w 2876548"/>
              <a:gd name="connsiteY2" fmla="*/ 3924302 h 3924302"/>
              <a:gd name="connsiteX3" fmla="*/ 0 w 2876548"/>
              <a:gd name="connsiteY3" fmla="*/ 3924302 h 3924302"/>
            </a:gdLst>
            <a:ahLst/>
            <a:cxnLst>
              <a:cxn ang="0">
                <a:pos x="connsiteX0" y="connsiteY0"/>
              </a:cxn>
              <a:cxn ang="0">
                <a:pos x="connsiteX1" y="connsiteY1"/>
              </a:cxn>
              <a:cxn ang="0">
                <a:pos x="connsiteX2" y="connsiteY2"/>
              </a:cxn>
              <a:cxn ang="0">
                <a:pos x="connsiteX3" y="connsiteY3"/>
              </a:cxn>
            </a:cxnLst>
            <a:rect l="l" t="t" r="r" b="b"/>
            <a:pathLst>
              <a:path w="2876548" h="3924302">
                <a:moveTo>
                  <a:pt x="0" y="0"/>
                </a:moveTo>
                <a:lnTo>
                  <a:pt x="2876548" y="0"/>
                </a:lnTo>
                <a:lnTo>
                  <a:pt x="2876548" y="3924302"/>
                </a:lnTo>
                <a:lnTo>
                  <a:pt x="0" y="3924302"/>
                </a:lnTo>
                <a:close/>
              </a:path>
            </a:pathLst>
          </a:custGeom>
          <a:pattFill prst="pct5">
            <a:fgClr>
              <a:schemeClr val="tx1">
                <a:lumMod val="50000"/>
                <a:lumOff val="50000"/>
              </a:schemeClr>
            </a:fgClr>
            <a:bgClr>
              <a:schemeClr val="bg1"/>
            </a:bgClr>
          </a:pattFill>
        </p:spPr>
        <p:txBody>
          <a:bodyPr/>
          <a:lstStyle>
            <a:lvl1pPr>
              <a:defRPr lang="en-US" sz="1800">
                <a:latin typeface="Roboto" panose="02000000000000000000" pitchFamily="2" charset="0"/>
              </a:defRPr>
            </a:lvl1pPr>
          </a:lstStyle>
          <a:p>
            <a:pPr lvl="0"/>
            <a:endParaRPr lang="en-US" dirty="0"/>
          </a:p>
        </p:txBody>
      </p:sp>
      <p:sp>
        <p:nvSpPr>
          <p:cNvPr id="6" name="Rectangle 5">
            <a:extLst>
              <a:ext uri="{FF2B5EF4-FFF2-40B4-BE49-F238E27FC236}">
                <a16:creationId xmlns:a16="http://schemas.microsoft.com/office/drawing/2014/main" id="{9CCE9965-398B-4CC0-A598-6806AB0C423C}"/>
              </a:ext>
            </a:extLst>
          </p:cNvPr>
          <p:cNvSpPr/>
          <p:nvPr userDrawn="1"/>
        </p:nvSpPr>
        <p:spPr>
          <a:xfrm>
            <a:off x="1" y="1466850"/>
            <a:ext cx="1291770" cy="3924300"/>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Tree>
    <p:extLst>
      <p:ext uri="{BB962C8B-B14F-4D97-AF65-F5344CB8AC3E}">
        <p14:creationId xmlns:p14="http://schemas.microsoft.com/office/powerpoint/2010/main" val="105154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Freeform 7">
            <a:extLst>
              <a:ext uri="{FF2B5EF4-FFF2-40B4-BE49-F238E27FC236}">
                <a16:creationId xmlns:a16="http://schemas.microsoft.com/office/drawing/2014/main" id="{E3E50A46-9015-469A-80E0-1A5AF20E2A43}"/>
              </a:ext>
            </a:extLst>
          </p:cNvPr>
          <p:cNvSpPr>
            <a:spLocks/>
          </p:cNvSpPr>
          <p:nvPr userDrawn="1"/>
        </p:nvSpPr>
        <p:spPr bwMode="auto">
          <a:xfrm>
            <a:off x="2778125" y="0"/>
            <a:ext cx="3852863" cy="6092825"/>
          </a:xfrm>
          <a:custGeom>
            <a:avLst/>
            <a:gdLst>
              <a:gd name="T0" fmla="*/ 2200 w 2424"/>
              <a:gd name="T1" fmla="*/ 702 h 3838"/>
              <a:gd name="T2" fmla="*/ 1096 w 2424"/>
              <a:gd name="T3" fmla="*/ 2016 h 3838"/>
              <a:gd name="T4" fmla="*/ 1336 w 2424"/>
              <a:gd name="T5" fmla="*/ 3310 h 3838"/>
              <a:gd name="T6" fmla="*/ 344 w 2424"/>
              <a:gd name="T7" fmla="*/ 3100 h 3838"/>
              <a:gd name="T8" fmla="*/ 0 w 2424"/>
              <a:gd name="T9" fmla="*/ 996 h 3838"/>
              <a:gd name="T10" fmla="*/ 461 w 2424"/>
              <a:gd name="T11" fmla="*/ 0 h 3838"/>
              <a:gd name="T12" fmla="*/ 2413 w 2424"/>
              <a:gd name="T13" fmla="*/ 0 h 3838"/>
              <a:gd name="T14" fmla="*/ 2200 w 2424"/>
              <a:gd name="T15" fmla="*/ 702 h 3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4" h="3838">
                <a:moveTo>
                  <a:pt x="2200" y="702"/>
                </a:moveTo>
                <a:cubicBezTo>
                  <a:pt x="1776" y="1214"/>
                  <a:pt x="1207" y="1524"/>
                  <a:pt x="1096" y="2016"/>
                </a:cubicBezTo>
                <a:cubicBezTo>
                  <a:pt x="996" y="2463"/>
                  <a:pt x="1056" y="2782"/>
                  <a:pt x="1336" y="3310"/>
                </a:cubicBezTo>
                <a:cubicBezTo>
                  <a:pt x="1616" y="3838"/>
                  <a:pt x="344" y="3100"/>
                  <a:pt x="344" y="3100"/>
                </a:cubicBezTo>
                <a:cubicBezTo>
                  <a:pt x="0" y="996"/>
                  <a:pt x="0" y="996"/>
                  <a:pt x="0" y="996"/>
                </a:cubicBezTo>
                <a:cubicBezTo>
                  <a:pt x="0" y="996"/>
                  <a:pt x="370" y="199"/>
                  <a:pt x="461" y="0"/>
                </a:cubicBezTo>
                <a:cubicBezTo>
                  <a:pt x="2413" y="0"/>
                  <a:pt x="2413" y="0"/>
                  <a:pt x="2413" y="0"/>
                </a:cubicBezTo>
                <a:cubicBezTo>
                  <a:pt x="2424" y="239"/>
                  <a:pt x="2376" y="490"/>
                  <a:pt x="2200" y="702"/>
                </a:cubicBezTo>
                <a:close/>
              </a:path>
            </a:pathLst>
          </a:custGeom>
          <a:solidFill>
            <a:srgbClr val="FF6C10"/>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Shape 6">
            <a:extLst>
              <a:ext uri="{FF2B5EF4-FFF2-40B4-BE49-F238E27FC236}">
                <a16:creationId xmlns:a16="http://schemas.microsoft.com/office/drawing/2014/main" id="{42F6C991-5D70-4B92-AF4F-234A59281D72}"/>
              </a:ext>
            </a:extLst>
          </p:cNvPr>
          <p:cNvSpPr>
            <a:spLocks/>
          </p:cNvSpPr>
          <p:nvPr userDrawn="1"/>
        </p:nvSpPr>
        <p:spPr bwMode="auto">
          <a:xfrm rot="5107000">
            <a:off x="2045166" y="1660067"/>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3" name="Picture Placeholder 12">
            <a:extLst>
              <a:ext uri="{FF2B5EF4-FFF2-40B4-BE49-F238E27FC236}">
                <a16:creationId xmlns:a16="http://schemas.microsoft.com/office/drawing/2014/main" id="{B4AE2CFD-DF9A-4874-980F-D25AB1005E31}"/>
              </a:ext>
            </a:extLst>
          </p:cNvPr>
          <p:cNvSpPr>
            <a:spLocks noGrp="1"/>
          </p:cNvSpPr>
          <p:nvPr>
            <p:ph type="pic" sz="quarter" idx="10"/>
          </p:nvPr>
        </p:nvSpPr>
        <p:spPr>
          <a:xfrm>
            <a:off x="-2"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89519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0-#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0C1332-5AD1-46A6-BA7E-AFC0C61149D9}"/>
              </a:ext>
            </a:extLst>
          </p:cNvPr>
          <p:cNvSpPr>
            <a:spLocks noGrp="1"/>
          </p:cNvSpPr>
          <p:nvPr>
            <p:ph type="pic" sz="quarter" idx="10"/>
          </p:nvPr>
        </p:nvSpPr>
        <p:spPr>
          <a:xfrm>
            <a:off x="6281739" y="3175"/>
            <a:ext cx="5910263" cy="6851650"/>
          </a:xfrm>
          <a:custGeom>
            <a:avLst/>
            <a:gdLst>
              <a:gd name="connsiteX0" fmla="*/ 0 w 5910263"/>
              <a:gd name="connsiteY0" fmla="*/ 0 h 6851650"/>
              <a:gd name="connsiteX1" fmla="*/ 5910263 w 5910263"/>
              <a:gd name="connsiteY1" fmla="*/ 0 h 6851650"/>
              <a:gd name="connsiteX2" fmla="*/ 5910263 w 5910263"/>
              <a:gd name="connsiteY2" fmla="*/ 6851650 h 6851650"/>
              <a:gd name="connsiteX3" fmla="*/ 2328863 w 5910263"/>
              <a:gd name="connsiteY3" fmla="*/ 6851650 h 6851650"/>
              <a:gd name="connsiteX4" fmla="*/ 1150938 w 5910263"/>
              <a:gd name="connsiteY4" fmla="*/ 5722397 h 6851650"/>
              <a:gd name="connsiteX5" fmla="*/ 1652588 w 5910263"/>
              <a:gd name="connsiteY5" fmla="*/ 3730343 h 6851650"/>
              <a:gd name="connsiteX6" fmla="*/ 1976438 w 5910263"/>
              <a:gd name="connsiteY6" fmla="*/ 1265652 h 6851650"/>
              <a:gd name="connsiteX7" fmla="*/ 0 w 5910263"/>
              <a:gd name="connsiteY7" fmla="*/ 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0263" h="6851650">
                <a:moveTo>
                  <a:pt x="0" y="0"/>
                </a:moveTo>
                <a:lnTo>
                  <a:pt x="5910263" y="0"/>
                </a:lnTo>
                <a:cubicBezTo>
                  <a:pt x="5910263" y="6851650"/>
                  <a:pt x="5910263" y="6851650"/>
                  <a:pt x="5910263" y="6851650"/>
                </a:cubicBezTo>
                <a:cubicBezTo>
                  <a:pt x="2328863" y="6851650"/>
                  <a:pt x="2328863" y="6851650"/>
                  <a:pt x="2328863" y="6851650"/>
                </a:cubicBezTo>
                <a:cubicBezTo>
                  <a:pt x="1735138" y="6574095"/>
                  <a:pt x="1320800" y="6231512"/>
                  <a:pt x="1150938" y="5722397"/>
                </a:cubicBezTo>
                <a:cubicBezTo>
                  <a:pt x="950913" y="5122877"/>
                  <a:pt x="1035050" y="4781881"/>
                  <a:pt x="1652588" y="3730343"/>
                </a:cubicBezTo>
                <a:cubicBezTo>
                  <a:pt x="2197100" y="2805687"/>
                  <a:pt x="2443163" y="2122108"/>
                  <a:pt x="1976438" y="1265652"/>
                </a:cubicBezTo>
                <a:cubicBezTo>
                  <a:pt x="1654175" y="672477"/>
                  <a:pt x="742950" y="255351"/>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84180543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BBB6C0FB-CEDF-4312-BEB0-9351A6273E20}"/>
              </a:ext>
            </a:extLst>
          </p:cNvPr>
          <p:cNvSpPr>
            <a:spLocks/>
          </p:cNvSpPr>
          <p:nvPr userDrawn="1"/>
        </p:nvSpPr>
        <p:spPr bwMode="auto">
          <a:xfrm>
            <a:off x="0" y="3873500"/>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Picture Placeholder 7">
            <a:extLst>
              <a:ext uri="{FF2B5EF4-FFF2-40B4-BE49-F238E27FC236}">
                <a16:creationId xmlns:a16="http://schemas.microsoft.com/office/drawing/2014/main" id="{9E771FEE-E60D-4494-9362-469866CB89FF}"/>
              </a:ext>
            </a:extLst>
          </p:cNvPr>
          <p:cNvSpPr>
            <a:spLocks noGrp="1"/>
          </p:cNvSpPr>
          <p:nvPr>
            <p:ph type="pic" sz="quarter" idx="10"/>
          </p:nvPr>
        </p:nvSpPr>
        <p:spPr>
          <a:xfrm>
            <a:off x="-12700" y="3289116"/>
            <a:ext cx="12192000" cy="3572060"/>
          </a:xfrm>
          <a:custGeom>
            <a:avLst/>
            <a:gdLst>
              <a:gd name="connsiteX0" fmla="*/ 9857640 w 12192000"/>
              <a:gd name="connsiteY0" fmla="*/ 9 h 3572060"/>
              <a:gd name="connsiteX1" fmla="*/ 12192000 w 12192000"/>
              <a:gd name="connsiteY1" fmla="*/ 393885 h 3572060"/>
              <a:gd name="connsiteX2" fmla="*/ 12192000 w 12192000"/>
              <a:gd name="connsiteY2" fmla="*/ 3543485 h 3572060"/>
              <a:gd name="connsiteX3" fmla="*/ 0 w 12192000"/>
              <a:gd name="connsiteY3" fmla="*/ 3572060 h 3572060"/>
              <a:gd name="connsiteX4" fmla="*/ 0 w 12192000"/>
              <a:gd name="connsiteY4" fmla="*/ 844735 h 3572060"/>
              <a:gd name="connsiteX5" fmla="*/ 3429000 w 12192000"/>
              <a:gd name="connsiteY5" fmla="*/ 1924235 h 3572060"/>
              <a:gd name="connsiteX6" fmla="*/ 9147175 w 12192000"/>
              <a:gd name="connsiteY6" fmla="*/ 36697 h 3572060"/>
              <a:gd name="connsiteX7" fmla="*/ 9857640 w 12192000"/>
              <a:gd name="connsiteY7" fmla="*/ 9 h 357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60">
                <a:moveTo>
                  <a:pt x="9857640" y="9"/>
                </a:moveTo>
                <a:cubicBezTo>
                  <a:pt x="10844355" y="-1533"/>
                  <a:pt x="11652845" y="202988"/>
                  <a:pt x="12192000" y="393885"/>
                </a:cubicBezTo>
                <a:lnTo>
                  <a:pt x="12192000" y="3543485"/>
                </a:lnTo>
                <a:cubicBezTo>
                  <a:pt x="0" y="3572060"/>
                  <a:pt x="0" y="3572060"/>
                  <a:pt x="0" y="3572060"/>
                </a:cubicBezTo>
                <a:cubicBezTo>
                  <a:pt x="0" y="844735"/>
                  <a:pt x="0" y="844735"/>
                  <a:pt x="0" y="844735"/>
                </a:cubicBezTo>
                <a:cubicBezTo>
                  <a:pt x="1050925" y="970147"/>
                  <a:pt x="2209800" y="1954397"/>
                  <a:pt x="3429000" y="1924235"/>
                </a:cubicBezTo>
                <a:cubicBezTo>
                  <a:pt x="4962526" y="1886135"/>
                  <a:pt x="6908800" y="265297"/>
                  <a:pt x="9147175" y="36697"/>
                </a:cubicBezTo>
                <a:cubicBezTo>
                  <a:pt x="9392741" y="11694"/>
                  <a:pt x="9629936" y="365"/>
                  <a:pt x="9857640" y="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99282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81D81FF-AAA2-4084-8502-B4FBD00D02E3}"/>
              </a:ext>
            </a:extLst>
          </p:cNvPr>
          <p:cNvSpPr>
            <a:spLocks/>
          </p:cNvSpPr>
          <p:nvPr userDrawn="1"/>
        </p:nvSpPr>
        <p:spPr bwMode="auto">
          <a:xfrm flipH="1" flipV="1">
            <a:off x="6495294" y="1403759"/>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5" name="Picture Placeholder 14">
            <a:extLst>
              <a:ext uri="{FF2B5EF4-FFF2-40B4-BE49-F238E27FC236}">
                <a16:creationId xmlns:a16="http://schemas.microsoft.com/office/drawing/2014/main" id="{BCA49F31-6B7A-41E2-A82E-3CA836404FE5}"/>
              </a:ext>
            </a:extLst>
          </p:cNvPr>
          <p:cNvSpPr>
            <a:spLocks noGrp="1"/>
          </p:cNvSpPr>
          <p:nvPr>
            <p:ph type="pic" sz="quarter" idx="11"/>
          </p:nvPr>
        </p:nvSpPr>
        <p:spPr>
          <a:xfrm>
            <a:off x="-4233" y="-25400"/>
            <a:ext cx="12192000" cy="3572059"/>
          </a:xfrm>
          <a:custGeom>
            <a:avLst/>
            <a:gdLst>
              <a:gd name="connsiteX0" fmla="*/ 12192000 w 12192000"/>
              <a:gd name="connsiteY0" fmla="*/ 0 h 3572059"/>
              <a:gd name="connsiteX1" fmla="*/ 12192000 w 12192000"/>
              <a:gd name="connsiteY1" fmla="*/ 2727325 h 3572059"/>
              <a:gd name="connsiteX2" fmla="*/ 8763000 w 12192000"/>
              <a:gd name="connsiteY2" fmla="*/ 1647825 h 3572059"/>
              <a:gd name="connsiteX3" fmla="*/ 3044825 w 12192000"/>
              <a:gd name="connsiteY3" fmla="*/ 3535363 h 3572059"/>
              <a:gd name="connsiteX4" fmla="*/ 2334360 w 12192000"/>
              <a:gd name="connsiteY4" fmla="*/ 3572051 h 3572059"/>
              <a:gd name="connsiteX5" fmla="*/ 0 w 12192000"/>
              <a:gd name="connsiteY5" fmla="*/ 3178175 h 3572059"/>
              <a:gd name="connsiteX6" fmla="*/ 0 w 12192000"/>
              <a:gd name="connsiteY6" fmla="*/ 28575 h 3572059"/>
              <a:gd name="connsiteX7" fmla="*/ 12192000 w 12192000"/>
              <a:gd name="connsiteY7" fmla="*/ 0 h 35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59">
                <a:moveTo>
                  <a:pt x="12192000" y="0"/>
                </a:moveTo>
                <a:cubicBezTo>
                  <a:pt x="12192000" y="2727325"/>
                  <a:pt x="12192000" y="2727325"/>
                  <a:pt x="12192000" y="2727325"/>
                </a:cubicBezTo>
                <a:cubicBezTo>
                  <a:pt x="11141075" y="2601913"/>
                  <a:pt x="9982200" y="1617663"/>
                  <a:pt x="8763000" y="1647825"/>
                </a:cubicBezTo>
                <a:cubicBezTo>
                  <a:pt x="7229474" y="1685925"/>
                  <a:pt x="5283201" y="3306763"/>
                  <a:pt x="3044825" y="3535363"/>
                </a:cubicBezTo>
                <a:cubicBezTo>
                  <a:pt x="2799259" y="3560366"/>
                  <a:pt x="2562064" y="3571695"/>
                  <a:pt x="2334360" y="3572051"/>
                </a:cubicBezTo>
                <a:cubicBezTo>
                  <a:pt x="1347645" y="3573593"/>
                  <a:pt x="539155" y="3369072"/>
                  <a:pt x="0" y="3178175"/>
                </a:cubicBezTo>
                <a:lnTo>
                  <a:pt x="0" y="28575"/>
                </a:lnTo>
                <a:cubicBezTo>
                  <a:pt x="12192000" y="0"/>
                  <a:pt x="12192000" y="0"/>
                  <a:pt x="1219200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atin typeface="Roboto" panose="02000000000000000000" pitchFamily="2" charset="0"/>
              </a:defRPr>
            </a:lvl1pPr>
          </a:lstStyle>
          <a:p>
            <a:pPr lvl="0"/>
            <a:endParaRPr lang="en-US" dirty="0"/>
          </a:p>
        </p:txBody>
      </p:sp>
      <p:sp>
        <p:nvSpPr>
          <p:cNvPr id="16" name="Freeform 5">
            <a:extLst>
              <a:ext uri="{FF2B5EF4-FFF2-40B4-BE49-F238E27FC236}">
                <a16:creationId xmlns:a16="http://schemas.microsoft.com/office/drawing/2014/main" id="{B542AEF0-FE5F-4F33-BDD6-866B4E19E7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7" name="Slide Number Placeholder 5">
            <a:extLst>
              <a:ext uri="{FF2B5EF4-FFF2-40B4-BE49-F238E27FC236}">
                <a16:creationId xmlns:a16="http://schemas.microsoft.com/office/drawing/2014/main" id="{CFB0464A-B309-4F65-8DDC-6466D626ACF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AB92AC95-1F2C-4C6C-8A5C-CA0535F1CC8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705626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30207A4-8BE3-4286-856B-CBE79CD43C53}"/>
              </a:ext>
            </a:extLst>
          </p:cNvPr>
          <p:cNvSpPr>
            <a:spLocks/>
          </p:cNvSpPr>
          <p:nvPr userDrawn="1"/>
        </p:nvSpPr>
        <p:spPr bwMode="auto">
          <a:xfrm>
            <a:off x="2216997" y="2638425"/>
            <a:ext cx="3668713" cy="4219575"/>
          </a:xfrm>
          <a:custGeom>
            <a:avLst/>
            <a:gdLst>
              <a:gd name="T0" fmla="*/ 1949 w 2309"/>
              <a:gd name="T1" fmla="*/ 2178 h 2658"/>
              <a:gd name="T2" fmla="*/ 1944 w 2309"/>
              <a:gd name="T3" fmla="*/ 2658 h 2658"/>
              <a:gd name="T4" fmla="*/ 0 w 2309"/>
              <a:gd name="T5" fmla="*/ 2658 h 2658"/>
              <a:gd name="T6" fmla="*/ 455 w 2309"/>
              <a:gd name="T7" fmla="*/ 1458 h 2658"/>
              <a:gd name="T8" fmla="*/ 1031 w 2309"/>
              <a:gd name="T9" fmla="*/ 72 h 2658"/>
              <a:gd name="T10" fmla="*/ 2039 w 2309"/>
              <a:gd name="T11" fmla="*/ 0 h 2658"/>
              <a:gd name="T12" fmla="*/ 2309 w 2309"/>
              <a:gd name="T13" fmla="*/ 126 h 2658"/>
              <a:gd name="T14" fmla="*/ 1361 w 2309"/>
              <a:gd name="T15" fmla="*/ 984 h 2658"/>
              <a:gd name="T16" fmla="*/ 1949 w 2309"/>
              <a:gd name="T17" fmla="*/ 2178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9" h="2658">
                <a:moveTo>
                  <a:pt x="1949" y="2178"/>
                </a:moveTo>
                <a:cubicBezTo>
                  <a:pt x="1971" y="2325"/>
                  <a:pt x="1976" y="2492"/>
                  <a:pt x="1944" y="2658"/>
                </a:cubicBezTo>
                <a:cubicBezTo>
                  <a:pt x="0" y="2658"/>
                  <a:pt x="0" y="2658"/>
                  <a:pt x="0" y="2658"/>
                </a:cubicBezTo>
                <a:cubicBezTo>
                  <a:pt x="183" y="2183"/>
                  <a:pt x="455" y="1474"/>
                  <a:pt x="455" y="1458"/>
                </a:cubicBezTo>
                <a:cubicBezTo>
                  <a:pt x="455" y="1434"/>
                  <a:pt x="1031" y="72"/>
                  <a:pt x="1031" y="72"/>
                </a:cubicBezTo>
                <a:cubicBezTo>
                  <a:pt x="2039" y="0"/>
                  <a:pt x="2039" y="0"/>
                  <a:pt x="2039" y="0"/>
                </a:cubicBezTo>
                <a:cubicBezTo>
                  <a:pt x="2309" y="126"/>
                  <a:pt x="2309" y="126"/>
                  <a:pt x="2309" y="126"/>
                </a:cubicBezTo>
                <a:cubicBezTo>
                  <a:pt x="1985" y="276"/>
                  <a:pt x="1373" y="522"/>
                  <a:pt x="1361" y="984"/>
                </a:cubicBezTo>
                <a:cubicBezTo>
                  <a:pt x="1349" y="1446"/>
                  <a:pt x="1901" y="1848"/>
                  <a:pt x="1949" y="2178"/>
                </a:cubicBezTo>
                <a:close/>
              </a:path>
            </a:pathLst>
          </a:custGeom>
          <a:solidFill>
            <a:srgbClr val="FF6C10"/>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1" name="Picture Placeholder 10">
            <a:extLst>
              <a:ext uri="{FF2B5EF4-FFF2-40B4-BE49-F238E27FC236}">
                <a16:creationId xmlns:a16="http://schemas.microsoft.com/office/drawing/2014/main" id="{4D577741-C48A-4EAF-A7B5-5BC2F519C463}"/>
              </a:ext>
            </a:extLst>
          </p:cNvPr>
          <p:cNvSpPr>
            <a:spLocks noGrp="1"/>
          </p:cNvSpPr>
          <p:nvPr>
            <p:ph type="pic" sz="quarter" idx="10"/>
          </p:nvPr>
        </p:nvSpPr>
        <p:spPr>
          <a:xfrm>
            <a:off x="0" y="0"/>
            <a:ext cx="8229709" cy="6858000"/>
          </a:xfrm>
          <a:custGeom>
            <a:avLst/>
            <a:gdLst>
              <a:gd name="connsiteX0" fmla="*/ 0 w 8229709"/>
              <a:gd name="connsiteY0" fmla="*/ 0 h 6858000"/>
              <a:gd name="connsiteX1" fmla="*/ 8229598 w 8229709"/>
              <a:gd name="connsiteY1" fmla="*/ 0 h 6858000"/>
              <a:gd name="connsiteX2" fmla="*/ 7884778 w 8229709"/>
              <a:gd name="connsiteY2" fmla="*/ 409575 h 6858000"/>
              <a:gd name="connsiteX3" fmla="*/ 6959961 w 8229709"/>
              <a:gd name="connsiteY3" fmla="*/ 1390650 h 6858000"/>
              <a:gd name="connsiteX4" fmla="*/ 6159089 w 8229709"/>
              <a:gd name="connsiteY4" fmla="*/ 2733675 h 6858000"/>
              <a:gd name="connsiteX5" fmla="*/ 3889951 w 8229709"/>
              <a:gd name="connsiteY5" fmla="*/ 3838575 h 6858000"/>
              <a:gd name="connsiteX6" fmla="*/ 4061567 w 8229709"/>
              <a:gd name="connsiteY6" fmla="*/ 5953125 h 6858000"/>
              <a:gd name="connsiteX7" fmla="*/ 3050942 w 8229709"/>
              <a:gd name="connsiteY7" fmla="*/ 6858000 h 6858000"/>
              <a:gd name="connsiteX8" fmla="*/ 0 w 8229709"/>
              <a:gd name="connsiteY8" fmla="*/ 6858000 h 6858000"/>
              <a:gd name="connsiteX9" fmla="*/ 0 w 8229709"/>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709" h="6858000">
                <a:moveTo>
                  <a:pt x="0" y="0"/>
                </a:moveTo>
                <a:cubicBezTo>
                  <a:pt x="8229598" y="0"/>
                  <a:pt x="8229598" y="0"/>
                  <a:pt x="8229598" y="0"/>
                </a:cubicBezTo>
                <a:cubicBezTo>
                  <a:pt x="8232776" y="130175"/>
                  <a:pt x="8169215" y="274638"/>
                  <a:pt x="7884778" y="409575"/>
                </a:cubicBezTo>
                <a:cubicBezTo>
                  <a:pt x="7408069" y="638175"/>
                  <a:pt x="7007632" y="1000125"/>
                  <a:pt x="6959961" y="1390650"/>
                </a:cubicBezTo>
                <a:cubicBezTo>
                  <a:pt x="6912290" y="1781175"/>
                  <a:pt x="6902756" y="2390775"/>
                  <a:pt x="6159089" y="2733675"/>
                </a:cubicBezTo>
                <a:cubicBezTo>
                  <a:pt x="5415422" y="3076575"/>
                  <a:pt x="4185511" y="3009900"/>
                  <a:pt x="3889951" y="3838575"/>
                </a:cubicBezTo>
                <a:cubicBezTo>
                  <a:pt x="3594391" y="4667250"/>
                  <a:pt x="4271319" y="5372100"/>
                  <a:pt x="4061567" y="5953125"/>
                </a:cubicBezTo>
                <a:cubicBezTo>
                  <a:pt x="3945567" y="6275388"/>
                  <a:pt x="3581679" y="6599238"/>
                  <a:pt x="3050942" y="6858000"/>
                </a:cubicBezTo>
                <a:cubicBezTo>
                  <a:pt x="0" y="6858000"/>
                  <a:pt x="0" y="6858000"/>
                  <a:pt x="0" y="6858000"/>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9319CFD5-A20E-49E3-A8D2-7C5AF52B6F0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E9DFDC98-34C1-421F-B6A8-72B1A6E871EF}"/>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50A7968A-8641-4413-B84C-1FD8116D26C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11577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0-#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2A57373-7DAE-404E-94AB-13069D92867C}"/>
              </a:ext>
            </a:extLst>
          </p:cNvPr>
          <p:cNvSpPr>
            <a:spLocks/>
          </p:cNvSpPr>
          <p:nvPr userDrawn="1"/>
        </p:nvSpPr>
        <p:spPr bwMode="auto">
          <a:xfrm rot="16493000" flipH="1">
            <a:off x="5041843" y="1657875"/>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12">
            <a:extLst>
              <a:ext uri="{FF2B5EF4-FFF2-40B4-BE49-F238E27FC236}">
                <a16:creationId xmlns:a16="http://schemas.microsoft.com/office/drawing/2014/main" id="{E4258BAF-BB67-415D-9074-7300A36E0825}"/>
              </a:ext>
            </a:extLst>
          </p:cNvPr>
          <p:cNvSpPr>
            <a:spLocks noGrp="1"/>
          </p:cNvSpPr>
          <p:nvPr>
            <p:ph type="pic" sz="quarter" idx="10"/>
          </p:nvPr>
        </p:nvSpPr>
        <p:spPr>
          <a:xfrm flipH="1">
            <a:off x="7179271"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73996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54DF253-8175-4BFD-8862-8487AF3F16E4}"/>
              </a:ext>
            </a:extLst>
          </p:cNvPr>
          <p:cNvSpPr>
            <a:spLocks noGrp="1"/>
          </p:cNvSpPr>
          <p:nvPr>
            <p:ph type="pic" sz="quarter" idx="10"/>
          </p:nvPr>
        </p:nvSpPr>
        <p:spPr>
          <a:xfrm>
            <a:off x="2391782"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
        <p:nvSpPr>
          <p:cNvPr id="14" name="Picture Placeholder 13">
            <a:extLst>
              <a:ext uri="{FF2B5EF4-FFF2-40B4-BE49-F238E27FC236}">
                <a16:creationId xmlns:a16="http://schemas.microsoft.com/office/drawing/2014/main" id="{45484A85-8FDA-44BB-9329-4A4CFD8EC383}"/>
              </a:ext>
            </a:extLst>
          </p:cNvPr>
          <p:cNvSpPr>
            <a:spLocks noGrp="1"/>
          </p:cNvSpPr>
          <p:nvPr>
            <p:ph type="pic" sz="quarter" idx="11"/>
          </p:nvPr>
        </p:nvSpPr>
        <p:spPr>
          <a:xfrm>
            <a:off x="7232069"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5" y="-5334"/>
                  <a:pt x="2259466"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089109465"/>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550A75F3-4E18-4B86-9618-BAEBCBEB528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8D3F18D1-B4F5-4BEB-9E75-CADC29F16D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3C4AD1C1-5C8B-4F74-9EA6-7A2C76F3DBC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0">
            <a:extLst>
              <a:ext uri="{FF2B5EF4-FFF2-40B4-BE49-F238E27FC236}">
                <a16:creationId xmlns:a16="http://schemas.microsoft.com/office/drawing/2014/main" id="{E9F2D94D-C253-46C1-928E-41B6CC25AF03}"/>
              </a:ext>
            </a:extLst>
          </p:cNvPr>
          <p:cNvSpPr>
            <a:spLocks noGrp="1"/>
          </p:cNvSpPr>
          <p:nvPr>
            <p:ph type="pic" sz="quarter" idx="19"/>
          </p:nvPr>
        </p:nvSpPr>
        <p:spPr>
          <a:xfrm>
            <a:off x="-421" y="1"/>
            <a:ext cx="6426928" cy="5916681"/>
          </a:xfrm>
          <a:custGeom>
            <a:avLst/>
            <a:gdLst>
              <a:gd name="connsiteX0" fmla="*/ 5791469 w 6426928"/>
              <a:gd name="connsiteY0" fmla="*/ 1915699 h 5916681"/>
              <a:gd name="connsiteX1" fmla="*/ 6151397 w 6426928"/>
              <a:gd name="connsiteY1" fmla="*/ 2021879 h 5916681"/>
              <a:gd name="connsiteX2" fmla="*/ 6086697 w 6426928"/>
              <a:gd name="connsiteY2" fmla="*/ 4279872 h 5916681"/>
              <a:gd name="connsiteX3" fmla="*/ 4861500 w 6426928"/>
              <a:gd name="connsiteY3" fmla="*/ 5616442 h 5916681"/>
              <a:gd name="connsiteX4" fmla="*/ 2528921 w 6426928"/>
              <a:gd name="connsiteY4" fmla="*/ 5448408 h 5916681"/>
              <a:gd name="connsiteX5" fmla="*/ 2811600 w 6426928"/>
              <a:gd name="connsiteY5" fmla="*/ 2987205 h 5916681"/>
              <a:gd name="connsiteX6" fmla="*/ 4743723 w 6426928"/>
              <a:gd name="connsiteY6" fmla="*/ 2435352 h 5916681"/>
              <a:gd name="connsiteX7" fmla="*/ 5791469 w 6426928"/>
              <a:gd name="connsiteY7" fmla="*/ 1915699 h 5916681"/>
              <a:gd name="connsiteX8" fmla="*/ 0 w 6426928"/>
              <a:gd name="connsiteY8" fmla="*/ 0 h 5916681"/>
              <a:gd name="connsiteX9" fmla="*/ 5830533 w 6426928"/>
              <a:gd name="connsiteY9" fmla="*/ 0 h 5916681"/>
              <a:gd name="connsiteX10" fmla="*/ 5908368 w 6426928"/>
              <a:gd name="connsiteY10" fmla="*/ 104403 h 5916681"/>
              <a:gd name="connsiteX11" fmla="*/ 5312473 w 6426928"/>
              <a:gd name="connsiteY11" fmla="*/ 1838197 h 5916681"/>
              <a:gd name="connsiteX12" fmla="*/ 2540311 w 6426928"/>
              <a:gd name="connsiteY12" fmla="*/ 2676443 h 5916681"/>
              <a:gd name="connsiteX13" fmla="*/ 1740705 w 6426928"/>
              <a:gd name="connsiteY13" fmla="*/ 5000375 h 5916681"/>
              <a:gd name="connsiteX14" fmla="*/ 9849 w 6426928"/>
              <a:gd name="connsiteY14" fmla="*/ 5911250 h 5916681"/>
              <a:gd name="connsiteX15" fmla="*/ 0 w 6426928"/>
              <a:gd name="connsiteY15" fmla="*/ 5909405 h 591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6928" h="5916681">
                <a:moveTo>
                  <a:pt x="5791469" y="1915699"/>
                </a:moveTo>
                <a:cubicBezTo>
                  <a:pt x="5904201" y="1905972"/>
                  <a:pt x="6022059" y="1934087"/>
                  <a:pt x="6151397" y="2021879"/>
                </a:cubicBezTo>
                <a:cubicBezTo>
                  <a:pt x="6695981" y="2391734"/>
                  <a:pt x="6301645" y="3680689"/>
                  <a:pt x="6086697" y="4279872"/>
                </a:cubicBezTo>
                <a:cubicBezTo>
                  <a:pt x="5871750" y="4879056"/>
                  <a:pt x="5454448" y="5421813"/>
                  <a:pt x="4861500" y="5616442"/>
                </a:cubicBezTo>
                <a:cubicBezTo>
                  <a:pt x="4268522" y="5811324"/>
                  <a:pt x="2870616" y="5886619"/>
                  <a:pt x="2528921" y="5448408"/>
                </a:cubicBezTo>
                <a:cubicBezTo>
                  <a:pt x="2187225" y="5010197"/>
                  <a:pt x="2442543" y="3489519"/>
                  <a:pt x="2811600" y="2987205"/>
                </a:cubicBezTo>
                <a:cubicBezTo>
                  <a:pt x="3180627" y="2485145"/>
                  <a:pt x="4187080" y="2596324"/>
                  <a:pt x="4743723" y="2435352"/>
                </a:cubicBezTo>
                <a:cubicBezTo>
                  <a:pt x="5161205" y="2314623"/>
                  <a:pt x="5453271" y="1944877"/>
                  <a:pt x="5791469" y="1915699"/>
                </a:cubicBezTo>
                <a:close/>
                <a:moveTo>
                  <a:pt x="0" y="0"/>
                </a:moveTo>
                <a:lnTo>
                  <a:pt x="5830533" y="0"/>
                </a:lnTo>
                <a:lnTo>
                  <a:pt x="5908368" y="104403"/>
                </a:lnTo>
                <a:cubicBezTo>
                  <a:pt x="6434247" y="873495"/>
                  <a:pt x="6000861" y="1300620"/>
                  <a:pt x="5312473" y="1838197"/>
                </a:cubicBezTo>
                <a:cubicBezTo>
                  <a:pt x="4546807" y="2435958"/>
                  <a:pt x="3135545" y="2149414"/>
                  <a:pt x="2540311" y="2676443"/>
                </a:cubicBezTo>
                <a:cubicBezTo>
                  <a:pt x="1945077" y="3203473"/>
                  <a:pt x="2232293" y="4516771"/>
                  <a:pt x="1740705" y="5000375"/>
                </a:cubicBezTo>
                <a:cubicBezTo>
                  <a:pt x="1372014" y="5363078"/>
                  <a:pt x="550055" y="5980968"/>
                  <a:pt x="9849" y="5911250"/>
                </a:cubicBezTo>
                <a:lnTo>
                  <a:pt x="0" y="5909405"/>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7464934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7AB2C93A-F71D-4622-82EF-8BCA4770DBD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07020618-BB89-4D80-98E9-637F678A41FA}"/>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80A3CE05-1BFB-467E-ACCD-6E6BB75E36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F17848F0-8139-4FC0-9C50-67E5C622A652}"/>
              </a:ext>
            </a:extLst>
          </p:cNvPr>
          <p:cNvSpPr>
            <a:spLocks noGrp="1"/>
          </p:cNvSpPr>
          <p:nvPr>
            <p:ph type="pic" sz="quarter" idx="13"/>
          </p:nvPr>
        </p:nvSpPr>
        <p:spPr>
          <a:xfrm>
            <a:off x="2058844" y="3251846"/>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70704297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F92F0CE3-6A31-45B4-9209-1C85850C721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C9ACB44E-33C3-4006-9E7A-F7B46EE630C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B85DED13-1673-4AF0-B7D5-03C54715CFB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0">
            <a:extLst>
              <a:ext uri="{FF2B5EF4-FFF2-40B4-BE49-F238E27FC236}">
                <a16:creationId xmlns:a16="http://schemas.microsoft.com/office/drawing/2014/main" id="{3EB23FF8-34E0-48A0-8E8F-53C3B1ADA3DE}"/>
              </a:ext>
            </a:extLst>
          </p:cNvPr>
          <p:cNvSpPr>
            <a:spLocks noGrp="1"/>
          </p:cNvSpPr>
          <p:nvPr>
            <p:ph type="pic" sz="quarter" idx="13"/>
          </p:nvPr>
        </p:nvSpPr>
        <p:spPr>
          <a:xfrm>
            <a:off x="4768809" y="2048867"/>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a:outerShdw blurRad="101600" dist="63500" dir="5400000" algn="t" rotWithShape="0">
              <a:prstClr val="black">
                <a:alpha val="20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59743090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0162E16-77F3-441A-B13D-32DF47633350}"/>
              </a:ext>
            </a:extLst>
          </p:cNvPr>
          <p:cNvSpPr>
            <a:spLocks noGrp="1"/>
          </p:cNvSpPr>
          <p:nvPr>
            <p:ph type="pic" sz="quarter" idx="11"/>
          </p:nvPr>
        </p:nvSpPr>
        <p:spPr>
          <a:xfrm>
            <a:off x="4486798" y="2"/>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18" name="Picture Placeholder 17">
            <a:extLst>
              <a:ext uri="{FF2B5EF4-FFF2-40B4-BE49-F238E27FC236}">
                <a16:creationId xmlns:a16="http://schemas.microsoft.com/office/drawing/2014/main" id="{0F302A4D-75AB-49C5-B2EA-847B0C80FF4F}"/>
              </a:ext>
            </a:extLst>
          </p:cNvPr>
          <p:cNvSpPr>
            <a:spLocks noGrp="1"/>
          </p:cNvSpPr>
          <p:nvPr>
            <p:ph type="pic" sz="quarter" idx="12"/>
          </p:nvPr>
        </p:nvSpPr>
        <p:spPr>
          <a:xfrm>
            <a:off x="7913498" y="1"/>
            <a:ext cx="4423468" cy="6857999"/>
          </a:xfrm>
          <a:custGeom>
            <a:avLst/>
            <a:gdLst>
              <a:gd name="connsiteX0" fmla="*/ 0 w 4423468"/>
              <a:gd name="connsiteY0" fmla="*/ 0 h 6857999"/>
              <a:gd name="connsiteX1" fmla="*/ 4408438 w 4423468"/>
              <a:gd name="connsiteY1" fmla="*/ 0 h 6857999"/>
              <a:gd name="connsiteX2" fmla="*/ 4408456 w 4423468"/>
              <a:gd name="connsiteY2" fmla="*/ 163735 h 6857999"/>
              <a:gd name="connsiteX3" fmla="*/ 4412101 w 4423468"/>
              <a:gd name="connsiteY3" fmla="*/ 6700363 h 6857999"/>
              <a:gd name="connsiteX4" fmla="*/ 4405266 w 4423468"/>
              <a:gd name="connsiteY4" fmla="*/ 6857999 h 6857999"/>
              <a:gd name="connsiteX5" fmla="*/ 851493 w 4423468"/>
              <a:gd name="connsiteY5" fmla="*/ 6857999 h 6857999"/>
              <a:gd name="connsiteX6" fmla="*/ 851050 w 4423468"/>
              <a:gd name="connsiteY6" fmla="*/ 6857683 h 6857999"/>
              <a:gd name="connsiteX7" fmla="*/ 534167 w 4423468"/>
              <a:gd name="connsiteY7" fmla="*/ 4424916 h 6857999"/>
              <a:gd name="connsiteX8" fmla="*/ 368513 w 4423468"/>
              <a:gd name="connsiteY8" fmla="*/ 1505119 h 6857999"/>
              <a:gd name="connsiteX9" fmla="*/ 7322 w 4423468"/>
              <a:gd name="connsiteY9" fmla="*/ 16384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3468" h="6857999">
                <a:moveTo>
                  <a:pt x="0" y="0"/>
                </a:moveTo>
                <a:lnTo>
                  <a:pt x="4408438" y="0"/>
                </a:lnTo>
                <a:lnTo>
                  <a:pt x="4408456" y="163735"/>
                </a:lnTo>
                <a:cubicBezTo>
                  <a:pt x="4409598" y="5460936"/>
                  <a:pt x="4439143" y="5995299"/>
                  <a:pt x="4412101" y="6700363"/>
                </a:cubicBezTo>
                <a:lnTo>
                  <a:pt x="4405266" y="6857999"/>
                </a:lnTo>
                <a:lnTo>
                  <a:pt x="851493" y="6857999"/>
                </a:lnTo>
                <a:lnTo>
                  <a:pt x="851050" y="6857683"/>
                </a:lnTo>
                <a:cubicBezTo>
                  <a:pt x="209373" y="6382570"/>
                  <a:pt x="254509" y="5632560"/>
                  <a:pt x="534167" y="4424916"/>
                </a:cubicBezTo>
                <a:cubicBezTo>
                  <a:pt x="813359" y="3219655"/>
                  <a:pt x="800795" y="2495863"/>
                  <a:pt x="368513" y="1505119"/>
                </a:cubicBezTo>
                <a:cubicBezTo>
                  <a:pt x="127477" y="953833"/>
                  <a:pt x="33577" y="549146"/>
                  <a:pt x="7322" y="163848"/>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2493423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4251E3E-EEE3-45E7-A446-7231A54632AE}"/>
              </a:ext>
            </a:extLst>
          </p:cNvPr>
          <p:cNvSpPr>
            <a:spLocks noGrp="1"/>
          </p:cNvSpPr>
          <p:nvPr>
            <p:ph type="pic" sz="quarter" idx="10"/>
          </p:nvPr>
        </p:nvSpPr>
        <p:spPr>
          <a:xfrm>
            <a:off x="8308715" y="3176"/>
            <a:ext cx="3883285" cy="4511173"/>
          </a:xfrm>
          <a:custGeom>
            <a:avLst/>
            <a:gdLst>
              <a:gd name="connsiteX0" fmla="*/ 547947 w 3883285"/>
              <a:gd name="connsiteY0" fmla="*/ 0 h 4511173"/>
              <a:gd name="connsiteX1" fmla="*/ 3883285 w 3883285"/>
              <a:gd name="connsiteY1" fmla="*/ 0 h 4511173"/>
              <a:gd name="connsiteX2" fmla="*/ 3883285 w 3883285"/>
              <a:gd name="connsiteY2" fmla="*/ 4349958 h 4511173"/>
              <a:gd name="connsiteX3" fmla="*/ 2835535 w 3883285"/>
              <a:gd name="connsiteY3" fmla="*/ 4510128 h 4511173"/>
              <a:gd name="connsiteX4" fmla="*/ 19310 w 3883285"/>
              <a:gd name="connsiteY4" fmla="*/ 2760947 h 4511173"/>
              <a:gd name="connsiteX5" fmla="*/ 751147 w 3883285"/>
              <a:gd name="connsiteY5" fmla="*/ 999079 h 4511173"/>
              <a:gd name="connsiteX6" fmla="*/ 547947 w 3883285"/>
              <a:gd name="connsiteY6" fmla="*/ 0 h 451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3285" h="4511173">
                <a:moveTo>
                  <a:pt x="547947" y="0"/>
                </a:moveTo>
                <a:lnTo>
                  <a:pt x="3883285" y="0"/>
                </a:lnTo>
                <a:cubicBezTo>
                  <a:pt x="3883285" y="4349958"/>
                  <a:pt x="3883285" y="4349958"/>
                  <a:pt x="3883285" y="4349958"/>
                </a:cubicBezTo>
                <a:cubicBezTo>
                  <a:pt x="3618173" y="4440351"/>
                  <a:pt x="3276860" y="4502199"/>
                  <a:pt x="2835535" y="4510128"/>
                </a:cubicBezTo>
                <a:cubicBezTo>
                  <a:pt x="863860" y="4548188"/>
                  <a:pt x="139960" y="3539594"/>
                  <a:pt x="19310" y="2760947"/>
                </a:cubicBezTo>
                <a:cubicBezTo>
                  <a:pt x="-126740" y="1826887"/>
                  <a:pt x="598747" y="1417741"/>
                  <a:pt x="751147" y="999079"/>
                </a:cubicBezTo>
                <a:cubicBezTo>
                  <a:pt x="852747" y="718385"/>
                  <a:pt x="782897" y="320340"/>
                  <a:pt x="547947"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12" name="Picture Placeholder 11">
            <a:extLst>
              <a:ext uri="{FF2B5EF4-FFF2-40B4-BE49-F238E27FC236}">
                <a16:creationId xmlns:a16="http://schemas.microsoft.com/office/drawing/2014/main" id="{365BE993-3054-4E1E-948E-97E589F089E8}"/>
              </a:ext>
            </a:extLst>
          </p:cNvPr>
          <p:cNvSpPr>
            <a:spLocks noGrp="1"/>
          </p:cNvSpPr>
          <p:nvPr>
            <p:ph type="pic" sz="quarter" idx="11"/>
          </p:nvPr>
        </p:nvSpPr>
        <p:spPr>
          <a:xfrm>
            <a:off x="0" y="2509838"/>
            <a:ext cx="7590148" cy="4344988"/>
          </a:xfrm>
          <a:custGeom>
            <a:avLst/>
            <a:gdLst>
              <a:gd name="connsiteX0" fmla="*/ 0 w 7590148"/>
              <a:gd name="connsiteY0" fmla="*/ 0 h 4344988"/>
              <a:gd name="connsiteX1" fmla="*/ 735013 w 7590148"/>
              <a:gd name="connsiteY1" fmla="*/ 301295 h 4344988"/>
              <a:gd name="connsiteX2" fmla="*/ 2143125 w 7590148"/>
              <a:gd name="connsiteY2" fmla="*/ 643820 h 4344988"/>
              <a:gd name="connsiteX3" fmla="*/ 3295651 w 7590148"/>
              <a:gd name="connsiteY3" fmla="*/ 1728481 h 4344988"/>
              <a:gd name="connsiteX4" fmla="*/ 5905501 w 7590148"/>
              <a:gd name="connsiteY4" fmla="*/ 1823627 h 4344988"/>
              <a:gd name="connsiteX5" fmla="*/ 7534276 w 7590148"/>
              <a:gd name="connsiteY5" fmla="*/ 3469647 h 4344988"/>
              <a:gd name="connsiteX6" fmla="*/ 7578726 w 7590148"/>
              <a:gd name="connsiteY6" fmla="*/ 4344988 h 4344988"/>
              <a:gd name="connsiteX7" fmla="*/ 0 w 7590148"/>
              <a:gd name="connsiteY7" fmla="*/ 4344988 h 4344988"/>
              <a:gd name="connsiteX8" fmla="*/ 0 w 7590148"/>
              <a:gd name="connsiteY8" fmla="*/ 0 h 4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90148" h="4344988">
                <a:moveTo>
                  <a:pt x="0" y="0"/>
                </a:moveTo>
                <a:cubicBezTo>
                  <a:pt x="234950" y="145890"/>
                  <a:pt x="447675" y="260065"/>
                  <a:pt x="735013" y="301295"/>
                </a:cubicBezTo>
                <a:cubicBezTo>
                  <a:pt x="1249363" y="377412"/>
                  <a:pt x="1838325" y="367897"/>
                  <a:pt x="2143125" y="643820"/>
                </a:cubicBezTo>
                <a:cubicBezTo>
                  <a:pt x="2447926" y="919742"/>
                  <a:pt x="2743200" y="1642850"/>
                  <a:pt x="3295651" y="1728481"/>
                </a:cubicBezTo>
                <a:cubicBezTo>
                  <a:pt x="3848100" y="1814112"/>
                  <a:pt x="5189538" y="1614306"/>
                  <a:pt x="5905501" y="1823627"/>
                </a:cubicBezTo>
                <a:cubicBezTo>
                  <a:pt x="6686551" y="2051976"/>
                  <a:pt x="7391401" y="2851200"/>
                  <a:pt x="7534276" y="3469647"/>
                </a:cubicBezTo>
                <a:cubicBezTo>
                  <a:pt x="7596188" y="3734470"/>
                  <a:pt x="7599363" y="4051622"/>
                  <a:pt x="7578726" y="4344988"/>
                </a:cubicBezTo>
                <a:cubicBezTo>
                  <a:pt x="0" y="4344988"/>
                  <a:pt x="0" y="4344988"/>
                  <a:pt x="0" y="4344988"/>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558883703"/>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CD35E16B-DF16-428C-BF58-7B9ABAC34E8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C9C6D86-A7F0-49CD-9ED3-B097C61F6FE8}"/>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B783E87D-76AC-4627-8554-A4A8424A6EB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Picture Placeholder 11">
            <a:extLst>
              <a:ext uri="{FF2B5EF4-FFF2-40B4-BE49-F238E27FC236}">
                <a16:creationId xmlns:a16="http://schemas.microsoft.com/office/drawing/2014/main" id="{D8406894-6457-4445-8F06-2B39E680145E}"/>
              </a:ext>
            </a:extLst>
          </p:cNvPr>
          <p:cNvSpPr>
            <a:spLocks noGrp="1"/>
          </p:cNvSpPr>
          <p:nvPr>
            <p:ph type="pic" sz="quarter" idx="13"/>
          </p:nvPr>
        </p:nvSpPr>
        <p:spPr>
          <a:xfrm>
            <a:off x="2" y="1"/>
            <a:ext cx="9887699" cy="4860071"/>
          </a:xfrm>
          <a:custGeom>
            <a:avLst/>
            <a:gdLst>
              <a:gd name="connsiteX0" fmla="*/ 0 w 9887699"/>
              <a:gd name="connsiteY0" fmla="*/ 0 h 4860071"/>
              <a:gd name="connsiteX1" fmla="*/ 9749215 w 9887699"/>
              <a:gd name="connsiteY1" fmla="*/ 0 h 4860071"/>
              <a:gd name="connsiteX2" fmla="*/ 8908026 w 9887699"/>
              <a:gd name="connsiteY2" fmla="*/ 2440242 h 4860071"/>
              <a:gd name="connsiteX3" fmla="*/ 6332799 w 9887699"/>
              <a:gd name="connsiteY3" fmla="*/ 2849946 h 4860071"/>
              <a:gd name="connsiteX4" fmla="*/ 4358003 w 9887699"/>
              <a:gd name="connsiteY4" fmla="*/ 4239926 h 4860071"/>
              <a:gd name="connsiteX5" fmla="*/ 1603425 w 9887699"/>
              <a:gd name="connsiteY5" fmla="*/ 4476126 h 4860071"/>
              <a:gd name="connsiteX6" fmla="*/ 0 w 9887699"/>
              <a:gd name="connsiteY6" fmla="*/ 4860071 h 4860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87699" h="4860071">
                <a:moveTo>
                  <a:pt x="0" y="0"/>
                </a:moveTo>
                <a:lnTo>
                  <a:pt x="9749215" y="0"/>
                </a:lnTo>
                <a:cubicBezTo>
                  <a:pt x="10044557" y="744077"/>
                  <a:pt x="9912969" y="2038800"/>
                  <a:pt x="8908026" y="2440242"/>
                </a:cubicBezTo>
                <a:cubicBezTo>
                  <a:pt x="7662326" y="2938399"/>
                  <a:pt x="7091136" y="2550079"/>
                  <a:pt x="6332799" y="2849946"/>
                </a:cubicBezTo>
                <a:cubicBezTo>
                  <a:pt x="5574461" y="3149812"/>
                  <a:pt x="5146556" y="3968734"/>
                  <a:pt x="4358003" y="4239926"/>
                </a:cubicBezTo>
                <a:cubicBezTo>
                  <a:pt x="3569449" y="4511118"/>
                  <a:pt x="2329597" y="4372606"/>
                  <a:pt x="1603425" y="4476126"/>
                </a:cubicBezTo>
                <a:cubicBezTo>
                  <a:pt x="877254" y="4579645"/>
                  <a:pt x="398663" y="4833827"/>
                  <a:pt x="0" y="4860071"/>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88986439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C83136A6-28FB-42B3-BC55-6919A7E94BFC}"/>
              </a:ext>
            </a:extLst>
          </p:cNvPr>
          <p:cNvSpPr>
            <a:spLocks/>
          </p:cNvSpPr>
          <p:nvPr userDrawn="1"/>
        </p:nvSpPr>
        <p:spPr bwMode="auto">
          <a:xfrm rot="6083221" flipH="1">
            <a:off x="-232521" y="-520568"/>
            <a:ext cx="5283787" cy="5599408"/>
          </a:xfrm>
          <a:custGeom>
            <a:avLst/>
            <a:gdLst>
              <a:gd name="connsiteX0" fmla="*/ 4699176 w 4699176"/>
              <a:gd name="connsiteY0" fmla="*/ 1386120 h 5431749"/>
              <a:gd name="connsiteX1" fmla="*/ 3884388 w 4699176"/>
              <a:gd name="connsiteY1" fmla="*/ 5431749 h 5431749"/>
              <a:gd name="connsiteX2" fmla="*/ 111211 w 4699176"/>
              <a:gd name="connsiteY2" fmla="*/ 4671832 h 5431749"/>
              <a:gd name="connsiteX3" fmla="*/ 81913 w 4699176"/>
              <a:gd name="connsiteY3" fmla="*/ 4594728 h 5431749"/>
              <a:gd name="connsiteX4" fmla="*/ 2769420 w 4699176"/>
              <a:gd name="connsiteY4" fmla="*/ 0 h 5431749"/>
              <a:gd name="connsiteX5" fmla="*/ 4661424 w 4699176"/>
              <a:gd name="connsiteY5" fmla="*/ 1321668 h 5431749"/>
              <a:gd name="connsiteX0" fmla="*/ 4684275 w 4684275"/>
              <a:gd name="connsiteY0" fmla="*/ 1236036 h 5281665"/>
              <a:gd name="connsiteX1" fmla="*/ 3869487 w 4684275"/>
              <a:gd name="connsiteY1" fmla="*/ 5281665 h 5281665"/>
              <a:gd name="connsiteX2" fmla="*/ 96310 w 4684275"/>
              <a:gd name="connsiteY2" fmla="*/ 4521748 h 5281665"/>
              <a:gd name="connsiteX3" fmla="*/ 67012 w 4684275"/>
              <a:gd name="connsiteY3" fmla="*/ 4444644 h 5281665"/>
              <a:gd name="connsiteX4" fmla="*/ 3160952 w 4684275"/>
              <a:gd name="connsiteY4" fmla="*/ 0 h 5281665"/>
              <a:gd name="connsiteX5" fmla="*/ 4646523 w 4684275"/>
              <a:gd name="connsiteY5" fmla="*/ 1171584 h 5281665"/>
              <a:gd name="connsiteX6" fmla="*/ 4684275 w 4684275"/>
              <a:gd name="connsiteY6" fmla="*/ 1236036 h 5281665"/>
              <a:gd name="connsiteX0" fmla="*/ 4684275 w 4684275"/>
              <a:gd name="connsiteY0" fmla="*/ 1397668 h 5443297"/>
              <a:gd name="connsiteX1" fmla="*/ 3869487 w 4684275"/>
              <a:gd name="connsiteY1" fmla="*/ 5443297 h 5443297"/>
              <a:gd name="connsiteX2" fmla="*/ 96310 w 4684275"/>
              <a:gd name="connsiteY2" fmla="*/ 4683380 h 5443297"/>
              <a:gd name="connsiteX3" fmla="*/ 67012 w 4684275"/>
              <a:gd name="connsiteY3" fmla="*/ 4606276 h 5443297"/>
              <a:gd name="connsiteX4" fmla="*/ 3160952 w 4684275"/>
              <a:gd name="connsiteY4" fmla="*/ 161632 h 5443297"/>
              <a:gd name="connsiteX5" fmla="*/ 4684275 w 4684275"/>
              <a:gd name="connsiteY5" fmla="*/ 1397668 h 5443297"/>
              <a:gd name="connsiteX0" fmla="*/ 4729509 w 4729509"/>
              <a:gd name="connsiteY0" fmla="*/ 1045442 h 5091071"/>
              <a:gd name="connsiteX1" fmla="*/ 3914721 w 4729509"/>
              <a:gd name="connsiteY1" fmla="*/ 5091071 h 5091071"/>
              <a:gd name="connsiteX2" fmla="*/ 141544 w 4729509"/>
              <a:gd name="connsiteY2" fmla="*/ 4331154 h 5091071"/>
              <a:gd name="connsiteX3" fmla="*/ 112246 w 4729509"/>
              <a:gd name="connsiteY3" fmla="*/ 4254050 h 5091071"/>
              <a:gd name="connsiteX4" fmla="*/ 2290044 w 4729509"/>
              <a:gd name="connsiteY4" fmla="*/ 225302 h 5091071"/>
              <a:gd name="connsiteX5" fmla="*/ 4729509 w 4729509"/>
              <a:gd name="connsiteY5" fmla="*/ 1045442 h 5091071"/>
              <a:gd name="connsiteX0" fmla="*/ 4703453 w 4703453"/>
              <a:gd name="connsiteY0" fmla="*/ 1045442 h 5091071"/>
              <a:gd name="connsiteX1" fmla="*/ 3888665 w 4703453"/>
              <a:gd name="connsiteY1" fmla="*/ 5091071 h 5091071"/>
              <a:gd name="connsiteX2" fmla="*/ 115488 w 4703453"/>
              <a:gd name="connsiteY2" fmla="*/ 4331154 h 5091071"/>
              <a:gd name="connsiteX3" fmla="*/ 86190 w 4703453"/>
              <a:gd name="connsiteY3" fmla="*/ 4254050 h 5091071"/>
              <a:gd name="connsiteX4" fmla="*/ 2263988 w 4703453"/>
              <a:gd name="connsiteY4" fmla="*/ 225302 h 5091071"/>
              <a:gd name="connsiteX5" fmla="*/ 4703453 w 4703453"/>
              <a:gd name="connsiteY5" fmla="*/ 1045442 h 5091071"/>
              <a:gd name="connsiteX0" fmla="*/ 4703453 w 4703453"/>
              <a:gd name="connsiteY0" fmla="*/ 1146759 h 5192388"/>
              <a:gd name="connsiteX1" fmla="*/ 3888665 w 4703453"/>
              <a:gd name="connsiteY1" fmla="*/ 5192388 h 5192388"/>
              <a:gd name="connsiteX2" fmla="*/ 115488 w 4703453"/>
              <a:gd name="connsiteY2" fmla="*/ 4432471 h 5192388"/>
              <a:gd name="connsiteX3" fmla="*/ 86190 w 4703453"/>
              <a:gd name="connsiteY3" fmla="*/ 4355367 h 5192388"/>
              <a:gd name="connsiteX4" fmla="*/ 2263988 w 4703453"/>
              <a:gd name="connsiteY4" fmla="*/ 326619 h 5192388"/>
              <a:gd name="connsiteX5" fmla="*/ 4703453 w 4703453"/>
              <a:gd name="connsiteY5" fmla="*/ 1146759 h 5192388"/>
              <a:gd name="connsiteX0" fmla="*/ 4702574 w 4702574"/>
              <a:gd name="connsiteY0" fmla="*/ 911983 h 4957612"/>
              <a:gd name="connsiteX1" fmla="*/ 3887786 w 4702574"/>
              <a:gd name="connsiteY1" fmla="*/ 4957612 h 4957612"/>
              <a:gd name="connsiteX2" fmla="*/ 114609 w 4702574"/>
              <a:gd name="connsiteY2" fmla="*/ 4197695 h 4957612"/>
              <a:gd name="connsiteX3" fmla="*/ 85311 w 4702574"/>
              <a:gd name="connsiteY3" fmla="*/ 4120591 h 4957612"/>
              <a:gd name="connsiteX4" fmla="*/ 2281048 w 4702574"/>
              <a:gd name="connsiteY4" fmla="*/ 409303 h 4957612"/>
              <a:gd name="connsiteX5" fmla="*/ 4702574 w 4702574"/>
              <a:gd name="connsiteY5" fmla="*/ 911983 h 4957612"/>
              <a:gd name="connsiteX0" fmla="*/ 4711233 w 4711233"/>
              <a:gd name="connsiteY0" fmla="*/ 825025 h 4870654"/>
              <a:gd name="connsiteX1" fmla="*/ 3896445 w 4711233"/>
              <a:gd name="connsiteY1" fmla="*/ 4870654 h 4870654"/>
              <a:gd name="connsiteX2" fmla="*/ 123268 w 4711233"/>
              <a:gd name="connsiteY2" fmla="*/ 4110737 h 4870654"/>
              <a:gd name="connsiteX3" fmla="*/ 93970 w 4711233"/>
              <a:gd name="connsiteY3" fmla="*/ 4033633 h 4870654"/>
              <a:gd name="connsiteX4" fmla="*/ 2126877 w 4711233"/>
              <a:gd name="connsiteY4" fmla="*/ 453299 h 4870654"/>
              <a:gd name="connsiteX5" fmla="*/ 4711233 w 4711233"/>
              <a:gd name="connsiteY5" fmla="*/ 825025 h 4870654"/>
              <a:gd name="connsiteX0" fmla="*/ 4587965 w 4587965"/>
              <a:gd name="connsiteY0" fmla="*/ 825025 h 4870654"/>
              <a:gd name="connsiteX1" fmla="*/ 3773177 w 4587965"/>
              <a:gd name="connsiteY1" fmla="*/ 4870654 h 4870654"/>
              <a:gd name="connsiteX2" fmla="*/ 0 w 4587965"/>
              <a:gd name="connsiteY2" fmla="*/ 4110737 h 4870654"/>
              <a:gd name="connsiteX3" fmla="*/ 2003609 w 4587965"/>
              <a:gd name="connsiteY3" fmla="*/ 453299 h 4870654"/>
              <a:gd name="connsiteX4" fmla="*/ 4587965 w 4587965"/>
              <a:gd name="connsiteY4" fmla="*/ 825025 h 4870654"/>
              <a:gd name="connsiteX0" fmla="*/ 4604490 w 4604490"/>
              <a:gd name="connsiteY0" fmla="*/ 825025 h 4870654"/>
              <a:gd name="connsiteX1" fmla="*/ 3789702 w 4604490"/>
              <a:gd name="connsiteY1" fmla="*/ 4870654 h 4870654"/>
              <a:gd name="connsiteX2" fmla="*/ 16525 w 4604490"/>
              <a:gd name="connsiteY2" fmla="*/ 4110737 h 4870654"/>
              <a:gd name="connsiteX3" fmla="*/ 2020134 w 4604490"/>
              <a:gd name="connsiteY3" fmla="*/ 453299 h 4870654"/>
              <a:gd name="connsiteX4" fmla="*/ 4604490 w 4604490"/>
              <a:gd name="connsiteY4" fmla="*/ 825025 h 4870654"/>
              <a:gd name="connsiteX0" fmla="*/ 4622008 w 4622008"/>
              <a:gd name="connsiteY0" fmla="*/ 825025 h 4870654"/>
              <a:gd name="connsiteX1" fmla="*/ 3807220 w 4622008"/>
              <a:gd name="connsiteY1" fmla="*/ 4870654 h 4870654"/>
              <a:gd name="connsiteX2" fmla="*/ 34043 w 4622008"/>
              <a:gd name="connsiteY2" fmla="*/ 4110737 h 4870654"/>
              <a:gd name="connsiteX3" fmla="*/ 2037652 w 4622008"/>
              <a:gd name="connsiteY3" fmla="*/ 453299 h 4870654"/>
              <a:gd name="connsiteX4" fmla="*/ 4622008 w 4622008"/>
              <a:gd name="connsiteY4" fmla="*/ 825025 h 4870654"/>
              <a:gd name="connsiteX0" fmla="*/ 4622008 w 4622008"/>
              <a:gd name="connsiteY0" fmla="*/ 823851 h 4869480"/>
              <a:gd name="connsiteX1" fmla="*/ 3807220 w 4622008"/>
              <a:gd name="connsiteY1" fmla="*/ 4869480 h 4869480"/>
              <a:gd name="connsiteX2" fmla="*/ 34043 w 4622008"/>
              <a:gd name="connsiteY2" fmla="*/ 4109563 h 4869480"/>
              <a:gd name="connsiteX3" fmla="*/ 2037652 w 4622008"/>
              <a:gd name="connsiteY3" fmla="*/ 452125 h 4869480"/>
              <a:gd name="connsiteX4" fmla="*/ 4622008 w 4622008"/>
              <a:gd name="connsiteY4" fmla="*/ 823851 h 4869480"/>
              <a:gd name="connsiteX0" fmla="*/ 4621800 w 4621800"/>
              <a:gd name="connsiteY0" fmla="*/ 932779 h 4978408"/>
              <a:gd name="connsiteX1" fmla="*/ 3807012 w 4621800"/>
              <a:gd name="connsiteY1" fmla="*/ 4978408 h 4978408"/>
              <a:gd name="connsiteX2" fmla="*/ 33835 w 4621800"/>
              <a:gd name="connsiteY2" fmla="*/ 4218491 h 4978408"/>
              <a:gd name="connsiteX3" fmla="*/ 2042910 w 4621800"/>
              <a:gd name="connsiteY3" fmla="*/ 398407 h 4978408"/>
              <a:gd name="connsiteX4" fmla="*/ 4621800 w 4621800"/>
              <a:gd name="connsiteY4" fmla="*/ 932779 h 4978408"/>
              <a:gd name="connsiteX0" fmla="*/ 4622679 w 4622679"/>
              <a:gd name="connsiteY0" fmla="*/ 932779 h 4978408"/>
              <a:gd name="connsiteX1" fmla="*/ 3807891 w 4622679"/>
              <a:gd name="connsiteY1" fmla="*/ 4978408 h 4978408"/>
              <a:gd name="connsiteX2" fmla="*/ 34714 w 4622679"/>
              <a:gd name="connsiteY2" fmla="*/ 4218491 h 4978408"/>
              <a:gd name="connsiteX3" fmla="*/ 2043789 w 4622679"/>
              <a:gd name="connsiteY3" fmla="*/ 398407 h 4978408"/>
              <a:gd name="connsiteX4" fmla="*/ 4622679 w 4622679"/>
              <a:gd name="connsiteY4" fmla="*/ 932779 h 4978408"/>
              <a:gd name="connsiteX0" fmla="*/ 4892178 w 4892178"/>
              <a:gd name="connsiteY0" fmla="*/ 932779 h 4978408"/>
              <a:gd name="connsiteX1" fmla="*/ 4077390 w 4892178"/>
              <a:gd name="connsiteY1" fmla="*/ 4978408 h 4978408"/>
              <a:gd name="connsiteX2" fmla="*/ 26184 w 4892178"/>
              <a:gd name="connsiteY2" fmla="*/ 4176141 h 4978408"/>
              <a:gd name="connsiteX3" fmla="*/ 2313288 w 4892178"/>
              <a:gd name="connsiteY3" fmla="*/ 398407 h 4978408"/>
              <a:gd name="connsiteX4" fmla="*/ 4892178 w 4892178"/>
              <a:gd name="connsiteY4" fmla="*/ 932779 h 4978408"/>
              <a:gd name="connsiteX0" fmla="*/ 4865994 w 4865994"/>
              <a:gd name="connsiteY0" fmla="*/ 932779 h 4978408"/>
              <a:gd name="connsiteX1" fmla="*/ 4051206 w 4865994"/>
              <a:gd name="connsiteY1" fmla="*/ 4978408 h 4978408"/>
              <a:gd name="connsiteX2" fmla="*/ 0 w 4865994"/>
              <a:gd name="connsiteY2" fmla="*/ 4176141 h 4978408"/>
              <a:gd name="connsiteX3" fmla="*/ 2287104 w 4865994"/>
              <a:gd name="connsiteY3" fmla="*/ 398407 h 4978408"/>
              <a:gd name="connsiteX4" fmla="*/ 4865994 w 4865994"/>
              <a:gd name="connsiteY4" fmla="*/ 932779 h 4978408"/>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970090 h 5015719"/>
              <a:gd name="connsiteX1" fmla="*/ 4051206 w 4865994"/>
              <a:gd name="connsiteY1" fmla="*/ 5015719 h 5015719"/>
              <a:gd name="connsiteX2" fmla="*/ 0 w 4865994"/>
              <a:gd name="connsiteY2" fmla="*/ 4213452 h 5015719"/>
              <a:gd name="connsiteX3" fmla="*/ 2161250 w 4865994"/>
              <a:gd name="connsiteY3" fmla="*/ 383080 h 5015719"/>
              <a:gd name="connsiteX4" fmla="*/ 4865994 w 4865994"/>
              <a:gd name="connsiteY4" fmla="*/ 970090 h 5015719"/>
              <a:gd name="connsiteX0" fmla="*/ 4865994 w 4865994"/>
              <a:gd name="connsiteY0" fmla="*/ 1006047 h 5051676"/>
              <a:gd name="connsiteX1" fmla="*/ 4051206 w 4865994"/>
              <a:gd name="connsiteY1" fmla="*/ 5051676 h 5051676"/>
              <a:gd name="connsiteX2" fmla="*/ 0 w 4865994"/>
              <a:gd name="connsiteY2" fmla="*/ 4249409 h 5051676"/>
              <a:gd name="connsiteX3" fmla="*/ 2161250 w 4865994"/>
              <a:gd name="connsiteY3" fmla="*/ 419037 h 5051676"/>
              <a:gd name="connsiteX4" fmla="*/ 4865994 w 4865994"/>
              <a:gd name="connsiteY4" fmla="*/ 1006047 h 5051676"/>
              <a:gd name="connsiteX0" fmla="*/ 4865994 w 4865994"/>
              <a:gd name="connsiteY0" fmla="*/ 1059582 h 5105211"/>
              <a:gd name="connsiteX1" fmla="*/ 4051206 w 4865994"/>
              <a:gd name="connsiteY1" fmla="*/ 5105211 h 5105211"/>
              <a:gd name="connsiteX2" fmla="*/ 0 w 4865994"/>
              <a:gd name="connsiteY2" fmla="*/ 4302944 h 5105211"/>
              <a:gd name="connsiteX3" fmla="*/ 2271533 w 4865994"/>
              <a:gd name="connsiteY3" fmla="*/ 399263 h 5105211"/>
              <a:gd name="connsiteX4" fmla="*/ 4865994 w 4865994"/>
              <a:gd name="connsiteY4" fmla="*/ 1059582 h 5105211"/>
              <a:gd name="connsiteX0" fmla="*/ 4865994 w 4865994"/>
              <a:gd name="connsiteY0" fmla="*/ 950342 h 4995971"/>
              <a:gd name="connsiteX1" fmla="*/ 4051206 w 4865994"/>
              <a:gd name="connsiteY1" fmla="*/ 4995971 h 4995971"/>
              <a:gd name="connsiteX2" fmla="*/ 0 w 4865994"/>
              <a:gd name="connsiteY2" fmla="*/ 4193704 h 4995971"/>
              <a:gd name="connsiteX3" fmla="*/ 2213614 w 4865994"/>
              <a:gd name="connsiteY3" fmla="*/ 442105 h 4995971"/>
              <a:gd name="connsiteX4" fmla="*/ 4865994 w 4865994"/>
              <a:gd name="connsiteY4" fmla="*/ 950342 h 4995971"/>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965024 h 5010653"/>
              <a:gd name="connsiteX1" fmla="*/ 4051206 w 4865994"/>
              <a:gd name="connsiteY1" fmla="*/ 5010653 h 5010653"/>
              <a:gd name="connsiteX2" fmla="*/ 0 w 4865994"/>
              <a:gd name="connsiteY2" fmla="*/ 4208386 h 5010653"/>
              <a:gd name="connsiteX3" fmla="*/ 2176915 w 4865994"/>
              <a:gd name="connsiteY3" fmla="*/ 435751 h 5010653"/>
              <a:gd name="connsiteX4" fmla="*/ 4865994 w 4865994"/>
              <a:gd name="connsiteY4" fmla="*/ 965024 h 5010653"/>
              <a:gd name="connsiteX0" fmla="*/ 4865994 w 4865994"/>
              <a:gd name="connsiteY0" fmla="*/ 1068335 h 5113964"/>
              <a:gd name="connsiteX1" fmla="*/ 4051206 w 4865994"/>
              <a:gd name="connsiteY1" fmla="*/ 5113964 h 5113964"/>
              <a:gd name="connsiteX2" fmla="*/ 0 w 4865994"/>
              <a:gd name="connsiteY2" fmla="*/ 4311697 h 5113964"/>
              <a:gd name="connsiteX3" fmla="*/ 2176915 w 4865994"/>
              <a:gd name="connsiteY3" fmla="*/ 539062 h 5113964"/>
              <a:gd name="connsiteX4" fmla="*/ 4865994 w 4865994"/>
              <a:gd name="connsiteY4" fmla="*/ 1068335 h 5113964"/>
              <a:gd name="connsiteX0" fmla="*/ 4871331 w 4871331"/>
              <a:gd name="connsiteY0" fmla="*/ 1068335 h 5113964"/>
              <a:gd name="connsiteX1" fmla="*/ 4056543 w 4871331"/>
              <a:gd name="connsiteY1" fmla="*/ 5113964 h 5113964"/>
              <a:gd name="connsiteX2" fmla="*/ 5337 w 4871331"/>
              <a:gd name="connsiteY2" fmla="*/ 4311697 h 5113964"/>
              <a:gd name="connsiteX3" fmla="*/ 2182252 w 4871331"/>
              <a:gd name="connsiteY3" fmla="*/ 539062 h 5113964"/>
              <a:gd name="connsiteX4" fmla="*/ 4871331 w 4871331"/>
              <a:gd name="connsiteY4" fmla="*/ 1068335 h 5113964"/>
              <a:gd name="connsiteX0" fmla="*/ 4870035 w 4870035"/>
              <a:gd name="connsiteY0" fmla="*/ 1218190 h 5263819"/>
              <a:gd name="connsiteX1" fmla="*/ 4055247 w 4870035"/>
              <a:gd name="connsiteY1" fmla="*/ 5263819 h 5263819"/>
              <a:gd name="connsiteX2" fmla="*/ 4041 w 4870035"/>
              <a:gd name="connsiteY2" fmla="*/ 4461552 h 5263819"/>
              <a:gd name="connsiteX3" fmla="*/ 2454069 w 4870035"/>
              <a:gd name="connsiteY3" fmla="*/ 484657 h 5263819"/>
              <a:gd name="connsiteX4" fmla="*/ 4870035 w 4870035"/>
              <a:gd name="connsiteY4" fmla="*/ 1218190 h 5263819"/>
              <a:gd name="connsiteX0" fmla="*/ 4869761 w 4869761"/>
              <a:gd name="connsiteY0" fmla="*/ 1115023 h 5160652"/>
              <a:gd name="connsiteX1" fmla="*/ 4054973 w 4869761"/>
              <a:gd name="connsiteY1" fmla="*/ 5160652 h 5160652"/>
              <a:gd name="connsiteX2" fmla="*/ 3767 w 4869761"/>
              <a:gd name="connsiteY2" fmla="*/ 4358385 h 5160652"/>
              <a:gd name="connsiteX3" fmla="*/ 2534935 w 4869761"/>
              <a:gd name="connsiteY3" fmla="*/ 520641 h 5160652"/>
              <a:gd name="connsiteX4" fmla="*/ 4869761 w 4869761"/>
              <a:gd name="connsiteY4" fmla="*/ 1115023 h 5160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9761" h="5160652">
                <a:moveTo>
                  <a:pt x="4869761" y="1115023"/>
                </a:moveTo>
                <a:lnTo>
                  <a:pt x="4054973" y="5160652"/>
                </a:lnTo>
                <a:lnTo>
                  <a:pt x="3767" y="4358385"/>
                </a:lnTo>
                <a:cubicBezTo>
                  <a:pt x="-73199" y="2975583"/>
                  <a:pt x="1037989" y="1791140"/>
                  <a:pt x="2534935" y="520641"/>
                </a:cubicBezTo>
                <a:cubicBezTo>
                  <a:pt x="4000422" y="-556246"/>
                  <a:pt x="4751672" y="234746"/>
                  <a:pt x="4869761" y="1115023"/>
                </a:cubicBezTo>
                <a:close/>
              </a:path>
            </a:pathLst>
          </a:custGeom>
          <a:solidFill>
            <a:srgbClr val="FF6C10"/>
          </a:solidFill>
          <a:ln>
            <a:noFill/>
          </a:ln>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6">
            <a:extLst>
              <a:ext uri="{FF2B5EF4-FFF2-40B4-BE49-F238E27FC236}">
                <a16:creationId xmlns:a16="http://schemas.microsoft.com/office/drawing/2014/main" id="{4F182722-D9D0-4238-B95A-DD2E299E1339}"/>
              </a:ext>
            </a:extLst>
          </p:cNvPr>
          <p:cNvSpPr>
            <a:spLocks noGrp="1"/>
          </p:cNvSpPr>
          <p:nvPr>
            <p:ph type="pic" sz="quarter" idx="10"/>
          </p:nvPr>
        </p:nvSpPr>
        <p:spPr>
          <a:xfrm flipH="1">
            <a:off x="0" y="-1"/>
            <a:ext cx="5134157" cy="4159907"/>
          </a:xfrm>
          <a:custGeom>
            <a:avLst/>
            <a:gdLst>
              <a:gd name="connsiteX0" fmla="*/ 1007294 w 5134157"/>
              <a:gd name="connsiteY0" fmla="*/ 0 h 4159907"/>
              <a:gd name="connsiteX1" fmla="*/ 5134157 w 5134157"/>
              <a:gd name="connsiteY1" fmla="*/ 0 h 4159907"/>
              <a:gd name="connsiteX2" fmla="*/ 5134156 w 5134157"/>
              <a:gd name="connsiteY2" fmla="*/ 3848940 h 4159907"/>
              <a:gd name="connsiteX3" fmla="*/ 5064354 w 5134157"/>
              <a:gd name="connsiteY3" fmla="*/ 3892885 h 4159907"/>
              <a:gd name="connsiteX4" fmla="*/ 29461 w 5134157"/>
              <a:gd name="connsiteY4" fmla="*/ 2165440 h 4159907"/>
              <a:gd name="connsiteX5" fmla="*/ 951565 w 5134157"/>
              <a:gd name="connsiteY5" fmla="*/ 49734 h 415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4157" h="4159907">
                <a:moveTo>
                  <a:pt x="1007294" y="0"/>
                </a:moveTo>
                <a:lnTo>
                  <a:pt x="5134157" y="0"/>
                </a:lnTo>
                <a:lnTo>
                  <a:pt x="5134156" y="3848940"/>
                </a:lnTo>
                <a:lnTo>
                  <a:pt x="5064354" y="3892885"/>
                </a:lnTo>
                <a:cubicBezTo>
                  <a:pt x="3803094" y="4593030"/>
                  <a:pt x="375099" y="3881621"/>
                  <a:pt x="29461" y="2165440"/>
                </a:cubicBezTo>
                <a:cubicBezTo>
                  <a:pt x="-118057" y="1432979"/>
                  <a:pt x="303776" y="674677"/>
                  <a:pt x="951565" y="4973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A49D89CC-7AC2-49AB-B86C-95D63753D25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8C2A5B7B-F204-4510-AC84-6AB3A9A6B5F3}"/>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CB4F16A8-307B-4955-970F-B2D6F01F3EF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13488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ppt_x"/>
                                          </p:val>
                                        </p:tav>
                                        <p:tav tm="100000">
                                          <p:val>
                                            <p:strVal val="#ppt_x"/>
                                          </p:val>
                                        </p:tav>
                                      </p:tavLst>
                                    </p:anim>
                                    <p:anim calcmode="lin" valueType="num">
                                      <p:cBhvr additive="base">
                                        <p:cTn id="8" dur="1500" fill="hold"/>
                                        <p:tgtEl>
                                          <p:spTgt spid="7"/>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p:cTn id="11" dur="1250" fill="hold"/>
                                        <p:tgtEl>
                                          <p:spTgt spid="6"/>
                                        </p:tgtEl>
                                        <p:attrNameLst>
                                          <p:attrName>ppt_w</p:attrName>
                                        </p:attrNameLst>
                                      </p:cBhvr>
                                      <p:tavLst>
                                        <p:tav tm="0">
                                          <p:val>
                                            <p:fltVal val="0"/>
                                          </p:val>
                                        </p:tav>
                                        <p:tav tm="100000">
                                          <p:val>
                                            <p:strVal val="#ppt_w"/>
                                          </p:val>
                                        </p:tav>
                                      </p:tavLst>
                                    </p:anim>
                                    <p:anim calcmode="lin" valueType="num">
                                      <p:cBhvr>
                                        <p:cTn id="12" dur="1250" fill="hold"/>
                                        <p:tgtEl>
                                          <p:spTgt spid="6"/>
                                        </p:tgtEl>
                                        <p:attrNameLst>
                                          <p:attrName>ppt_h</p:attrName>
                                        </p:attrNameLst>
                                      </p:cBhvr>
                                      <p:tavLst>
                                        <p:tav tm="0">
                                          <p:val>
                                            <p:fltVal val="0"/>
                                          </p:val>
                                        </p:tav>
                                        <p:tav tm="100000">
                                          <p:val>
                                            <p:strVal val="#ppt_h"/>
                                          </p:val>
                                        </p:tav>
                                      </p:tavLst>
                                    </p:anim>
                                    <p:anim calcmode="lin" valueType="num">
                                      <p:cBhvr>
                                        <p:cTn id="13" dur="1250" fill="hold"/>
                                        <p:tgtEl>
                                          <p:spTgt spid="6"/>
                                        </p:tgtEl>
                                        <p:attrNameLst>
                                          <p:attrName>style.rotation</p:attrName>
                                        </p:attrNameLst>
                                      </p:cBhvr>
                                      <p:tavLst>
                                        <p:tav tm="0">
                                          <p:val>
                                            <p:fltVal val="90"/>
                                          </p:val>
                                        </p:tav>
                                        <p:tav tm="100000">
                                          <p:val>
                                            <p:fltVal val="0"/>
                                          </p:val>
                                        </p:tav>
                                      </p:tavLst>
                                    </p:anim>
                                    <p:animEffect transition="in" filter="fade">
                                      <p:cBhvr>
                                        <p:cTn id="14"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5B1F05C-568C-4FE4-863A-7E520AD1E2BF}"/>
              </a:ext>
            </a:extLst>
          </p:cNvPr>
          <p:cNvSpPr>
            <a:spLocks noGrp="1"/>
          </p:cNvSpPr>
          <p:nvPr>
            <p:ph type="pic" sz="quarter" idx="10"/>
          </p:nvPr>
        </p:nvSpPr>
        <p:spPr>
          <a:xfrm>
            <a:off x="4902542" y="2815961"/>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FF716E33-7B84-4CF1-B531-7B1F7533702E}"/>
              </a:ext>
            </a:extLst>
          </p:cNvPr>
          <p:cNvSpPr>
            <a:spLocks noGrp="1"/>
          </p:cNvSpPr>
          <p:nvPr>
            <p:ph type="pic" sz="quarter" idx="11"/>
          </p:nvPr>
        </p:nvSpPr>
        <p:spPr>
          <a:xfrm>
            <a:off x="6301925" y="4660487"/>
            <a:ext cx="970376" cy="970376"/>
          </a:xfrm>
          <a:custGeom>
            <a:avLst/>
            <a:gdLst>
              <a:gd name="connsiteX0" fmla="*/ 485188 w 970376"/>
              <a:gd name="connsiteY0" fmla="*/ 0 h 970376"/>
              <a:gd name="connsiteX1" fmla="*/ 970376 w 970376"/>
              <a:gd name="connsiteY1" fmla="*/ 485188 h 970376"/>
              <a:gd name="connsiteX2" fmla="*/ 485188 w 970376"/>
              <a:gd name="connsiteY2" fmla="*/ 970376 h 970376"/>
              <a:gd name="connsiteX3" fmla="*/ 0 w 970376"/>
              <a:gd name="connsiteY3" fmla="*/ 485188 h 970376"/>
              <a:gd name="connsiteX4" fmla="*/ 485188 w 970376"/>
              <a:gd name="connsiteY4" fmla="*/ 0 h 970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376" h="970376">
                <a:moveTo>
                  <a:pt x="485188" y="0"/>
                </a:moveTo>
                <a:cubicBezTo>
                  <a:pt x="753150" y="0"/>
                  <a:pt x="970376" y="217226"/>
                  <a:pt x="970376" y="485188"/>
                </a:cubicBezTo>
                <a:cubicBezTo>
                  <a:pt x="970376" y="753150"/>
                  <a:pt x="753150" y="970376"/>
                  <a:pt x="485188" y="970376"/>
                </a:cubicBezTo>
                <a:cubicBezTo>
                  <a:pt x="217226" y="970376"/>
                  <a:pt x="0" y="753150"/>
                  <a:pt x="0" y="485188"/>
                </a:cubicBezTo>
                <a:cubicBezTo>
                  <a:pt x="0" y="217226"/>
                  <a:pt x="217226" y="0"/>
                  <a:pt x="48518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dirty="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C639609A-8951-49DA-A166-A11E78C6AAC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61ABD908-231B-47A3-84B8-C18231E851DC}"/>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BDB5A36-BF85-4471-976A-352199DFA64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26125665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E04DA2CF-A9F2-47BF-9538-902A59593CAF}"/>
              </a:ext>
            </a:extLst>
          </p:cNvPr>
          <p:cNvSpPr>
            <a:spLocks/>
          </p:cNvSpPr>
          <p:nvPr userDrawn="1"/>
        </p:nvSpPr>
        <p:spPr bwMode="auto">
          <a:xfrm rot="10800000">
            <a:off x="7499630" y="3978933"/>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4" name="Freeform 5">
            <a:extLst>
              <a:ext uri="{FF2B5EF4-FFF2-40B4-BE49-F238E27FC236}">
                <a16:creationId xmlns:a16="http://schemas.microsoft.com/office/drawing/2014/main" id="{BEFBB66D-8F00-42D2-AEC2-FA238805DFA9}"/>
              </a:ext>
            </a:extLst>
          </p:cNvPr>
          <p:cNvSpPr>
            <a:spLocks/>
          </p:cNvSpPr>
          <p:nvPr userDrawn="1"/>
        </p:nvSpPr>
        <p:spPr bwMode="auto">
          <a:xfrm rot="11677488">
            <a:off x="8206925" y="672320"/>
            <a:ext cx="2799027" cy="1883906"/>
          </a:xfrm>
          <a:custGeom>
            <a:avLst/>
            <a:gdLst>
              <a:gd name="T0" fmla="*/ 784 w 1792"/>
              <a:gd name="T1" fmla="*/ 194 h 1230"/>
              <a:gd name="T2" fmla="*/ 180 w 1792"/>
              <a:gd name="T3" fmla="*/ 268 h 1230"/>
              <a:gd name="T4" fmla="*/ 156 w 1792"/>
              <a:gd name="T5" fmla="*/ 848 h 1230"/>
              <a:gd name="T6" fmla="*/ 876 w 1792"/>
              <a:gd name="T7" fmla="*/ 1230 h 1230"/>
              <a:gd name="T8" fmla="*/ 1620 w 1792"/>
              <a:gd name="T9" fmla="*/ 802 h 1230"/>
              <a:gd name="T10" fmla="*/ 1582 w 1792"/>
              <a:gd name="T11" fmla="*/ 188 h 1230"/>
              <a:gd name="T12" fmla="*/ 1002 w 1792"/>
              <a:gd name="T13" fmla="*/ 120 h 1230"/>
              <a:gd name="T14" fmla="*/ 784 w 1792"/>
              <a:gd name="T15" fmla="*/ 194 h 1230"/>
              <a:gd name="connsiteX0" fmla="*/ 4283 w 9533"/>
              <a:gd name="connsiteY0" fmla="*/ 969 h 9392"/>
              <a:gd name="connsiteX1" fmla="*/ 443 w 9533"/>
              <a:gd name="connsiteY1" fmla="*/ 1180 h 9392"/>
              <a:gd name="connsiteX2" fmla="*/ 779 w 9533"/>
              <a:gd name="connsiteY2" fmla="*/ 6286 h 9392"/>
              <a:gd name="connsiteX3" fmla="*/ 4796 w 9533"/>
              <a:gd name="connsiteY3" fmla="*/ 9392 h 9392"/>
              <a:gd name="connsiteX4" fmla="*/ 8948 w 9533"/>
              <a:gd name="connsiteY4" fmla="*/ 5912 h 9392"/>
              <a:gd name="connsiteX5" fmla="*/ 8736 w 9533"/>
              <a:gd name="connsiteY5" fmla="*/ 920 h 9392"/>
              <a:gd name="connsiteX6" fmla="*/ 5500 w 9533"/>
              <a:gd name="connsiteY6" fmla="*/ 368 h 9392"/>
              <a:gd name="connsiteX7" fmla="*/ 4283 w 9533"/>
              <a:gd name="connsiteY7" fmla="*/ 969 h 9392"/>
              <a:gd name="connsiteX0" fmla="*/ 4468 w 9974"/>
              <a:gd name="connsiteY0" fmla="*/ 1032 h 10000"/>
              <a:gd name="connsiteX1" fmla="*/ 475 w 9974"/>
              <a:gd name="connsiteY1" fmla="*/ 944 h 10000"/>
              <a:gd name="connsiteX2" fmla="*/ 792 w 9974"/>
              <a:gd name="connsiteY2" fmla="*/ 6693 h 10000"/>
              <a:gd name="connsiteX3" fmla="*/ 5006 w 9974"/>
              <a:gd name="connsiteY3" fmla="*/ 10000 h 10000"/>
              <a:gd name="connsiteX4" fmla="*/ 9361 w 9974"/>
              <a:gd name="connsiteY4" fmla="*/ 6295 h 10000"/>
              <a:gd name="connsiteX5" fmla="*/ 9139 w 9974"/>
              <a:gd name="connsiteY5" fmla="*/ 980 h 10000"/>
              <a:gd name="connsiteX6" fmla="*/ 5744 w 9974"/>
              <a:gd name="connsiteY6" fmla="*/ 392 h 10000"/>
              <a:gd name="connsiteX7" fmla="*/ 4468 w 9974"/>
              <a:gd name="connsiteY7" fmla="*/ 1032 h 10000"/>
              <a:gd name="connsiteX0" fmla="*/ 4480 w 10194"/>
              <a:gd name="connsiteY0" fmla="*/ 1375 h 10343"/>
              <a:gd name="connsiteX1" fmla="*/ 476 w 10194"/>
              <a:gd name="connsiteY1" fmla="*/ 1287 h 10343"/>
              <a:gd name="connsiteX2" fmla="*/ 794 w 10194"/>
              <a:gd name="connsiteY2" fmla="*/ 7036 h 10343"/>
              <a:gd name="connsiteX3" fmla="*/ 5019 w 10194"/>
              <a:gd name="connsiteY3" fmla="*/ 10343 h 10343"/>
              <a:gd name="connsiteX4" fmla="*/ 9385 w 10194"/>
              <a:gd name="connsiteY4" fmla="*/ 6638 h 10343"/>
              <a:gd name="connsiteX5" fmla="*/ 9480 w 10194"/>
              <a:gd name="connsiteY5" fmla="*/ 751 h 10343"/>
              <a:gd name="connsiteX6" fmla="*/ 5759 w 10194"/>
              <a:gd name="connsiteY6" fmla="*/ 735 h 10343"/>
              <a:gd name="connsiteX7" fmla="*/ 4480 w 10194"/>
              <a:gd name="connsiteY7" fmla="*/ 1375 h 10343"/>
              <a:gd name="connsiteX0" fmla="*/ 4480 w 10392"/>
              <a:gd name="connsiteY0" fmla="*/ 1297 h 10265"/>
              <a:gd name="connsiteX1" fmla="*/ 476 w 10392"/>
              <a:gd name="connsiteY1" fmla="*/ 1209 h 10265"/>
              <a:gd name="connsiteX2" fmla="*/ 794 w 10392"/>
              <a:gd name="connsiteY2" fmla="*/ 6958 h 10265"/>
              <a:gd name="connsiteX3" fmla="*/ 5019 w 10392"/>
              <a:gd name="connsiteY3" fmla="*/ 10265 h 10265"/>
              <a:gd name="connsiteX4" fmla="*/ 9385 w 10392"/>
              <a:gd name="connsiteY4" fmla="*/ 6560 h 10265"/>
              <a:gd name="connsiteX5" fmla="*/ 9762 w 10392"/>
              <a:gd name="connsiteY5" fmla="*/ 777 h 10265"/>
              <a:gd name="connsiteX6" fmla="*/ 5759 w 10392"/>
              <a:gd name="connsiteY6" fmla="*/ 657 h 10265"/>
              <a:gd name="connsiteX7" fmla="*/ 4480 w 10392"/>
              <a:gd name="connsiteY7" fmla="*/ 1297 h 10265"/>
              <a:gd name="connsiteX0" fmla="*/ 5747 w 10380"/>
              <a:gd name="connsiteY0" fmla="*/ 654 h 10262"/>
              <a:gd name="connsiteX1" fmla="*/ 464 w 10380"/>
              <a:gd name="connsiteY1" fmla="*/ 1206 h 10262"/>
              <a:gd name="connsiteX2" fmla="*/ 782 w 10380"/>
              <a:gd name="connsiteY2" fmla="*/ 6955 h 10262"/>
              <a:gd name="connsiteX3" fmla="*/ 5007 w 10380"/>
              <a:gd name="connsiteY3" fmla="*/ 10262 h 10262"/>
              <a:gd name="connsiteX4" fmla="*/ 9373 w 10380"/>
              <a:gd name="connsiteY4" fmla="*/ 6557 h 10262"/>
              <a:gd name="connsiteX5" fmla="*/ 9750 w 10380"/>
              <a:gd name="connsiteY5" fmla="*/ 774 h 10262"/>
              <a:gd name="connsiteX6" fmla="*/ 5747 w 10380"/>
              <a:gd name="connsiteY6" fmla="*/ 654 h 10262"/>
              <a:gd name="connsiteX0" fmla="*/ 5269 w 10348"/>
              <a:gd name="connsiteY0" fmla="*/ 604 h 10281"/>
              <a:gd name="connsiteX1" fmla="*/ 432 w 10348"/>
              <a:gd name="connsiteY1" fmla="*/ 1225 h 10281"/>
              <a:gd name="connsiteX2" fmla="*/ 750 w 10348"/>
              <a:gd name="connsiteY2" fmla="*/ 6974 h 10281"/>
              <a:gd name="connsiteX3" fmla="*/ 4975 w 10348"/>
              <a:gd name="connsiteY3" fmla="*/ 10281 h 10281"/>
              <a:gd name="connsiteX4" fmla="*/ 9341 w 10348"/>
              <a:gd name="connsiteY4" fmla="*/ 6576 h 10281"/>
              <a:gd name="connsiteX5" fmla="*/ 9718 w 10348"/>
              <a:gd name="connsiteY5" fmla="*/ 793 h 10281"/>
              <a:gd name="connsiteX6" fmla="*/ 5269 w 10348"/>
              <a:gd name="connsiteY6" fmla="*/ 604 h 1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8" h="10281">
                <a:moveTo>
                  <a:pt x="5269" y="604"/>
                </a:moveTo>
                <a:cubicBezTo>
                  <a:pt x="3721" y="676"/>
                  <a:pt x="1185" y="164"/>
                  <a:pt x="432" y="1225"/>
                </a:cubicBezTo>
                <a:cubicBezTo>
                  <a:pt x="-321" y="2286"/>
                  <a:pt x="-7" y="5465"/>
                  <a:pt x="750" y="6974"/>
                </a:cubicBezTo>
                <a:cubicBezTo>
                  <a:pt x="1507" y="8483"/>
                  <a:pt x="3155" y="10281"/>
                  <a:pt x="4975" y="10281"/>
                </a:cubicBezTo>
                <a:cubicBezTo>
                  <a:pt x="6795" y="10281"/>
                  <a:pt x="8551" y="8157"/>
                  <a:pt x="9341" y="6576"/>
                </a:cubicBezTo>
                <a:cubicBezTo>
                  <a:pt x="10132" y="4995"/>
                  <a:pt x="10950" y="2412"/>
                  <a:pt x="9718" y="793"/>
                </a:cubicBezTo>
                <a:cubicBezTo>
                  <a:pt x="8486" y="-834"/>
                  <a:pt x="6817" y="532"/>
                  <a:pt x="5269" y="604"/>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5" name="Freeform: Shape 4">
            <a:extLst>
              <a:ext uri="{FF2B5EF4-FFF2-40B4-BE49-F238E27FC236}">
                <a16:creationId xmlns:a16="http://schemas.microsoft.com/office/drawing/2014/main" id="{E0B419C0-9610-4B25-A411-CE2355D3DCBC}"/>
              </a:ext>
            </a:extLst>
          </p:cNvPr>
          <p:cNvSpPr>
            <a:spLocks noChangeArrowheads="1"/>
          </p:cNvSpPr>
          <p:nvPr userDrawn="1"/>
        </p:nvSpPr>
        <p:spPr bwMode="auto">
          <a:xfrm>
            <a:off x="8759402" y="647700"/>
            <a:ext cx="3432598" cy="5561012"/>
          </a:xfrm>
          <a:custGeom>
            <a:avLst/>
            <a:gdLst>
              <a:gd name="connsiteX0" fmla="*/ 2783723 w 3432598"/>
              <a:gd name="connsiteY0" fmla="*/ 0 h 5561012"/>
              <a:gd name="connsiteX1" fmla="*/ 3344740 w 3432598"/>
              <a:gd name="connsiteY1" fmla="*/ 56490 h 5561012"/>
              <a:gd name="connsiteX2" fmla="*/ 3432598 w 3432598"/>
              <a:gd name="connsiteY2" fmla="*/ 79054 h 5561012"/>
              <a:gd name="connsiteX3" fmla="*/ 3432598 w 3432598"/>
              <a:gd name="connsiteY3" fmla="*/ 5481958 h 5561012"/>
              <a:gd name="connsiteX4" fmla="*/ 3344740 w 3432598"/>
              <a:gd name="connsiteY4" fmla="*/ 5504522 h 5561012"/>
              <a:gd name="connsiteX5" fmla="*/ 2783723 w 3432598"/>
              <a:gd name="connsiteY5" fmla="*/ 5561012 h 5561012"/>
              <a:gd name="connsiteX6" fmla="*/ 0 w 3432598"/>
              <a:gd name="connsiteY6" fmla="*/ 2780506 h 5561012"/>
              <a:gd name="connsiteX7" fmla="*/ 2783723 w 3432598"/>
              <a:gd name="connsiteY7" fmla="*/ 0 h 556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98" h="5561012">
                <a:moveTo>
                  <a:pt x="2783723" y="0"/>
                </a:moveTo>
                <a:cubicBezTo>
                  <a:pt x="2975899" y="0"/>
                  <a:pt x="3163527" y="19451"/>
                  <a:pt x="3344740" y="56490"/>
                </a:cubicBezTo>
                <a:lnTo>
                  <a:pt x="3432598" y="79054"/>
                </a:lnTo>
                <a:lnTo>
                  <a:pt x="3432598" y="5481958"/>
                </a:lnTo>
                <a:lnTo>
                  <a:pt x="3344740" y="5504522"/>
                </a:lnTo>
                <a:cubicBezTo>
                  <a:pt x="3163527" y="5541561"/>
                  <a:pt x="2975899" y="5561012"/>
                  <a:pt x="2783723" y="5561012"/>
                </a:cubicBezTo>
                <a:cubicBezTo>
                  <a:pt x="1246315" y="5561012"/>
                  <a:pt x="0" y="4316137"/>
                  <a:pt x="0" y="2780506"/>
                </a:cubicBezTo>
                <a:cubicBezTo>
                  <a:pt x="0" y="1244875"/>
                  <a:pt x="1246315" y="0"/>
                  <a:pt x="2783723" y="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6">
            <a:extLst>
              <a:ext uri="{FF2B5EF4-FFF2-40B4-BE49-F238E27FC236}">
                <a16:creationId xmlns:a16="http://schemas.microsoft.com/office/drawing/2014/main" id="{39E68D06-6C80-4F27-BD2A-C51C1B5F38C2}"/>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13211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31"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par>
                                <p:cTn id="19" presetID="31"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77357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4E1CD47-90D5-47FE-B1AE-36AACFB849A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8BCF13F7-B535-4D38-AAF8-D9328656AF69}"/>
              </a:ext>
            </a:extLst>
          </p:cNvPr>
          <p:cNvSpPr>
            <a:spLocks noGrp="1"/>
          </p:cNvSpPr>
          <p:nvPr userDrawn="1">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8A19AEAA-5222-409A-B21D-6416004CB21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5" name="Freeform 13">
            <a:extLst>
              <a:ext uri="{FF2B5EF4-FFF2-40B4-BE49-F238E27FC236}">
                <a16:creationId xmlns:a16="http://schemas.microsoft.com/office/drawing/2014/main" id="{4EC54A35-CE07-4303-84D9-63BA6918360F}"/>
              </a:ext>
            </a:extLst>
          </p:cNvPr>
          <p:cNvSpPr>
            <a:spLocks/>
          </p:cNvSpPr>
          <p:nvPr userDrawn="1"/>
        </p:nvSpPr>
        <p:spPr bwMode="auto">
          <a:xfrm rot="9900000">
            <a:off x="2675806" y="1093865"/>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8" name="Freeform 13">
            <a:extLst>
              <a:ext uri="{FF2B5EF4-FFF2-40B4-BE49-F238E27FC236}">
                <a16:creationId xmlns:a16="http://schemas.microsoft.com/office/drawing/2014/main" id="{E42E25CA-C158-494B-93F2-156F9990CD5C}"/>
              </a:ext>
            </a:extLst>
          </p:cNvPr>
          <p:cNvSpPr>
            <a:spLocks/>
          </p:cNvSpPr>
          <p:nvPr/>
        </p:nvSpPr>
        <p:spPr bwMode="auto">
          <a:xfrm rot="9900000">
            <a:off x="7377185" y="1081568"/>
            <a:ext cx="2318714" cy="232992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6" name="Picture Placeholder 15">
            <a:extLst>
              <a:ext uri="{FF2B5EF4-FFF2-40B4-BE49-F238E27FC236}">
                <a16:creationId xmlns:a16="http://schemas.microsoft.com/office/drawing/2014/main" id="{978A252E-FA74-4B28-9A9B-FE52E1D89DB5}"/>
              </a:ext>
            </a:extLst>
          </p:cNvPr>
          <p:cNvSpPr>
            <a:spLocks noGrp="1"/>
          </p:cNvSpPr>
          <p:nvPr>
            <p:ph type="pic" sz="quarter" idx="13"/>
          </p:nvPr>
        </p:nvSpPr>
        <p:spPr>
          <a:xfrm>
            <a:off x="3010997" y="1356866"/>
            <a:ext cx="1695403" cy="1687426"/>
          </a:xfrm>
          <a:custGeom>
            <a:avLst/>
            <a:gdLst>
              <a:gd name="connsiteX0" fmla="*/ 648232 w 1695403"/>
              <a:gd name="connsiteY0" fmla="*/ 224 h 1687426"/>
              <a:gd name="connsiteX1" fmla="*/ 1324153 w 1695403"/>
              <a:gd name="connsiteY1" fmla="*/ 392211 h 1687426"/>
              <a:gd name="connsiteX2" fmla="*/ 969742 w 1695403"/>
              <a:gd name="connsiteY2" fmla="*/ 1624379 h 1687426"/>
              <a:gd name="connsiteX3" fmla="*/ 78981 w 1695403"/>
              <a:gd name="connsiteY3" fmla="*/ 704576 h 1687426"/>
              <a:gd name="connsiteX4" fmla="*/ 648232 w 1695403"/>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3" h="1687426">
                <a:moveTo>
                  <a:pt x="648232" y="224"/>
                </a:moveTo>
                <a:cubicBezTo>
                  <a:pt x="839535" y="-6170"/>
                  <a:pt x="1064842" y="124492"/>
                  <a:pt x="1324153" y="392211"/>
                </a:cubicBezTo>
                <a:cubicBezTo>
                  <a:pt x="1917454" y="1006346"/>
                  <a:pt x="1799857" y="1416136"/>
                  <a:pt x="969742" y="1624379"/>
                </a:cubicBezTo>
                <a:cubicBezTo>
                  <a:pt x="139627" y="1832622"/>
                  <a:pt x="-158424" y="1524748"/>
                  <a:pt x="78981" y="704576"/>
                </a:cubicBezTo>
                <a:cubicBezTo>
                  <a:pt x="212521" y="243229"/>
                  <a:pt x="402272" y="8445"/>
                  <a:pt x="648232"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
        <p:nvSpPr>
          <p:cNvPr id="19" name="Picture Placeholder 18">
            <a:extLst>
              <a:ext uri="{FF2B5EF4-FFF2-40B4-BE49-F238E27FC236}">
                <a16:creationId xmlns:a16="http://schemas.microsoft.com/office/drawing/2014/main" id="{895B01E7-15CB-424C-8F9C-AFE5019D19AC}"/>
              </a:ext>
            </a:extLst>
          </p:cNvPr>
          <p:cNvSpPr>
            <a:spLocks noGrp="1"/>
          </p:cNvSpPr>
          <p:nvPr>
            <p:ph type="pic" sz="quarter" idx="14"/>
          </p:nvPr>
        </p:nvSpPr>
        <p:spPr>
          <a:xfrm>
            <a:off x="7712376" y="1344569"/>
            <a:ext cx="1695402" cy="1687426"/>
          </a:xfrm>
          <a:custGeom>
            <a:avLst/>
            <a:gdLst>
              <a:gd name="connsiteX0" fmla="*/ 648233 w 1695402"/>
              <a:gd name="connsiteY0" fmla="*/ 224 h 1687426"/>
              <a:gd name="connsiteX1" fmla="*/ 1324153 w 1695402"/>
              <a:gd name="connsiteY1" fmla="*/ 392211 h 1687426"/>
              <a:gd name="connsiteX2" fmla="*/ 969742 w 1695402"/>
              <a:gd name="connsiteY2" fmla="*/ 1624379 h 1687426"/>
              <a:gd name="connsiteX3" fmla="*/ 78981 w 1695402"/>
              <a:gd name="connsiteY3" fmla="*/ 704576 h 1687426"/>
              <a:gd name="connsiteX4" fmla="*/ 648233 w 1695402"/>
              <a:gd name="connsiteY4" fmla="*/ 224 h 1687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02" h="1687426">
                <a:moveTo>
                  <a:pt x="648233" y="224"/>
                </a:moveTo>
                <a:cubicBezTo>
                  <a:pt x="839536" y="-6170"/>
                  <a:pt x="1064842" y="124492"/>
                  <a:pt x="1324153" y="392211"/>
                </a:cubicBezTo>
                <a:cubicBezTo>
                  <a:pt x="1917454" y="1006346"/>
                  <a:pt x="1799856" y="1416136"/>
                  <a:pt x="969742" y="1624379"/>
                </a:cubicBezTo>
                <a:cubicBezTo>
                  <a:pt x="139627" y="1832622"/>
                  <a:pt x="-158424" y="1524748"/>
                  <a:pt x="78981" y="704576"/>
                </a:cubicBezTo>
                <a:cubicBezTo>
                  <a:pt x="212521" y="243229"/>
                  <a:pt x="402272" y="8445"/>
                  <a:pt x="648233" y="224"/>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63859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fltVal val="0"/>
                                          </p:val>
                                        </p:tav>
                                        <p:tav tm="100000">
                                          <p:val>
                                            <p:strVal val="#ppt_w"/>
                                          </p:val>
                                        </p:tav>
                                      </p:tavLst>
                                    </p:anim>
                                    <p:anim calcmode="lin" valueType="num">
                                      <p:cBhvr>
                                        <p:cTn id="8" dur="750" fill="hold"/>
                                        <p:tgtEl>
                                          <p:spTgt spid="5"/>
                                        </p:tgtEl>
                                        <p:attrNameLst>
                                          <p:attrName>ppt_h</p:attrName>
                                        </p:attrNameLst>
                                      </p:cBhvr>
                                      <p:tavLst>
                                        <p:tav tm="0">
                                          <p:val>
                                            <p:fltVal val="0"/>
                                          </p:val>
                                        </p:tav>
                                        <p:tav tm="100000">
                                          <p:val>
                                            <p:strVal val="#ppt_h"/>
                                          </p:val>
                                        </p:tav>
                                      </p:tavLst>
                                    </p:anim>
                                    <p:anim calcmode="lin" valueType="num">
                                      <p:cBhvr>
                                        <p:cTn id="9" dur="750" fill="hold"/>
                                        <p:tgtEl>
                                          <p:spTgt spid="5"/>
                                        </p:tgtEl>
                                        <p:attrNameLst>
                                          <p:attrName>style.rotation</p:attrName>
                                        </p:attrNameLst>
                                      </p:cBhvr>
                                      <p:tavLst>
                                        <p:tav tm="0">
                                          <p:val>
                                            <p:fltVal val="90"/>
                                          </p:val>
                                        </p:tav>
                                        <p:tav tm="100000">
                                          <p:val>
                                            <p:fltVal val="0"/>
                                          </p:val>
                                        </p:tav>
                                      </p:tavLst>
                                    </p:anim>
                                    <p:animEffect transition="in" filter="fade">
                                      <p:cBhvr>
                                        <p:cTn id="10" dur="75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750" fill="hold"/>
                                        <p:tgtEl>
                                          <p:spTgt spid="16"/>
                                        </p:tgtEl>
                                        <p:attrNameLst>
                                          <p:attrName>ppt_w</p:attrName>
                                        </p:attrNameLst>
                                      </p:cBhvr>
                                      <p:tavLst>
                                        <p:tav tm="0">
                                          <p:val>
                                            <p:fltVal val="0"/>
                                          </p:val>
                                        </p:tav>
                                        <p:tav tm="100000">
                                          <p:val>
                                            <p:strVal val="#ppt_w"/>
                                          </p:val>
                                        </p:tav>
                                      </p:tavLst>
                                    </p:anim>
                                    <p:anim calcmode="lin" valueType="num">
                                      <p:cBhvr>
                                        <p:cTn id="14" dur="750" fill="hold"/>
                                        <p:tgtEl>
                                          <p:spTgt spid="16"/>
                                        </p:tgtEl>
                                        <p:attrNameLst>
                                          <p:attrName>ppt_h</p:attrName>
                                        </p:attrNameLst>
                                      </p:cBhvr>
                                      <p:tavLst>
                                        <p:tav tm="0">
                                          <p:val>
                                            <p:fltVal val="0"/>
                                          </p:val>
                                        </p:tav>
                                        <p:tav tm="100000">
                                          <p:val>
                                            <p:strVal val="#ppt_h"/>
                                          </p:val>
                                        </p:tav>
                                      </p:tavLst>
                                    </p:anim>
                                    <p:anim calcmode="lin" valueType="num">
                                      <p:cBhvr>
                                        <p:cTn id="15" dur="750" fill="hold"/>
                                        <p:tgtEl>
                                          <p:spTgt spid="16"/>
                                        </p:tgtEl>
                                        <p:attrNameLst>
                                          <p:attrName>style.rotation</p:attrName>
                                        </p:attrNameLst>
                                      </p:cBhvr>
                                      <p:tavLst>
                                        <p:tav tm="0">
                                          <p:val>
                                            <p:fltVal val="90"/>
                                          </p:val>
                                        </p:tav>
                                        <p:tav tm="100000">
                                          <p:val>
                                            <p:fltVal val="0"/>
                                          </p:val>
                                        </p:tav>
                                      </p:tavLst>
                                    </p:anim>
                                    <p:animEffect transition="in" filter="fade">
                                      <p:cBhvr>
                                        <p:cTn id="16" dur="750"/>
                                        <p:tgtEl>
                                          <p:spTgt spid="16"/>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 calcmode="lin" valueType="num">
                                      <p:cBhvr>
                                        <p:cTn id="21" dur="750" fill="hold"/>
                                        <p:tgtEl>
                                          <p:spTgt spid="8"/>
                                        </p:tgtEl>
                                        <p:attrNameLst>
                                          <p:attrName>style.rotation</p:attrName>
                                        </p:attrNameLst>
                                      </p:cBhvr>
                                      <p:tavLst>
                                        <p:tav tm="0">
                                          <p:val>
                                            <p:fltVal val="90"/>
                                          </p:val>
                                        </p:tav>
                                        <p:tav tm="100000">
                                          <p:val>
                                            <p:fltVal val="0"/>
                                          </p:val>
                                        </p:tav>
                                      </p:tavLst>
                                    </p:anim>
                                    <p:animEffect transition="in" filter="fade">
                                      <p:cBhvr>
                                        <p:cTn id="22" dur="750"/>
                                        <p:tgtEl>
                                          <p:spTgt spid="8"/>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9"/>
                                        </p:tgtEl>
                                        <p:attrNameLst>
                                          <p:attrName>style.visibility</p:attrName>
                                        </p:attrNameLst>
                                      </p:cBhvr>
                                      <p:to>
                                        <p:strVal val="visible"/>
                                      </p:to>
                                    </p:set>
                                    <p:anim calcmode="lin" valueType="num">
                                      <p:cBhvr>
                                        <p:cTn id="25" dur="750" fill="hold"/>
                                        <p:tgtEl>
                                          <p:spTgt spid="19"/>
                                        </p:tgtEl>
                                        <p:attrNameLst>
                                          <p:attrName>ppt_w</p:attrName>
                                        </p:attrNameLst>
                                      </p:cBhvr>
                                      <p:tavLst>
                                        <p:tav tm="0">
                                          <p:val>
                                            <p:fltVal val="0"/>
                                          </p:val>
                                        </p:tav>
                                        <p:tav tm="100000">
                                          <p:val>
                                            <p:strVal val="#ppt_w"/>
                                          </p:val>
                                        </p:tav>
                                      </p:tavLst>
                                    </p:anim>
                                    <p:anim calcmode="lin" valueType="num">
                                      <p:cBhvr>
                                        <p:cTn id="26" dur="750" fill="hold"/>
                                        <p:tgtEl>
                                          <p:spTgt spid="19"/>
                                        </p:tgtEl>
                                        <p:attrNameLst>
                                          <p:attrName>ppt_h</p:attrName>
                                        </p:attrNameLst>
                                      </p:cBhvr>
                                      <p:tavLst>
                                        <p:tav tm="0">
                                          <p:val>
                                            <p:fltVal val="0"/>
                                          </p:val>
                                        </p:tav>
                                        <p:tav tm="100000">
                                          <p:val>
                                            <p:strVal val="#ppt_h"/>
                                          </p:val>
                                        </p:tav>
                                      </p:tavLst>
                                    </p:anim>
                                    <p:anim calcmode="lin" valueType="num">
                                      <p:cBhvr>
                                        <p:cTn id="27" dur="750" fill="hold"/>
                                        <p:tgtEl>
                                          <p:spTgt spid="19"/>
                                        </p:tgtEl>
                                        <p:attrNameLst>
                                          <p:attrName>style.rotation</p:attrName>
                                        </p:attrNameLst>
                                      </p:cBhvr>
                                      <p:tavLst>
                                        <p:tav tm="0">
                                          <p:val>
                                            <p:fltVal val="90"/>
                                          </p:val>
                                        </p:tav>
                                        <p:tav tm="100000">
                                          <p:val>
                                            <p:fltVal val="0"/>
                                          </p:val>
                                        </p:tav>
                                      </p:tavLst>
                                    </p:anim>
                                    <p:animEffect transition="in" filter="fade">
                                      <p:cBhvr>
                                        <p:cTn id="28"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6" grpId="0" animBg="1"/>
      <p:bldP spid="19"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8D20A06E-94C6-4B22-A416-CFAD220AE0AD}"/>
              </a:ext>
            </a:extLst>
          </p:cNvPr>
          <p:cNvSpPr>
            <a:spLocks/>
          </p:cNvSpPr>
          <p:nvPr userDrawn="1"/>
        </p:nvSpPr>
        <p:spPr bwMode="auto">
          <a:xfrm rot="5794925">
            <a:off x="6480670" y="3128821"/>
            <a:ext cx="3047960" cy="306269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11" name="Freeform 13">
            <a:extLst>
              <a:ext uri="{FF2B5EF4-FFF2-40B4-BE49-F238E27FC236}">
                <a16:creationId xmlns:a16="http://schemas.microsoft.com/office/drawing/2014/main" id="{E16BCBD8-AC4C-41E3-8756-3B8D895652E2}"/>
              </a:ext>
            </a:extLst>
          </p:cNvPr>
          <p:cNvSpPr>
            <a:spLocks/>
          </p:cNvSpPr>
          <p:nvPr userDrawn="1"/>
        </p:nvSpPr>
        <p:spPr bwMode="auto">
          <a:xfrm rot="4375491">
            <a:off x="5016692" y="283055"/>
            <a:ext cx="2376091" cy="238757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4" name="Picture Placeholder 6">
            <a:extLst>
              <a:ext uri="{FF2B5EF4-FFF2-40B4-BE49-F238E27FC236}">
                <a16:creationId xmlns:a16="http://schemas.microsoft.com/office/drawing/2014/main" id="{F422CA9F-3386-45F3-BA72-BFF0C759C4CB}"/>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56753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par>
                                <p:cTn id="23" presetID="31" presetClass="entr" presetSubtype="0"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1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5" grpId="0" animBg="1"/>
      <p:bldP spid="6" grpId="0" animBg="1"/>
      <p:bldP spid="7" grpId="0" animBg="1"/>
    </p:bld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Freeform 13">
            <a:extLst>
              <a:ext uri="{FF2B5EF4-FFF2-40B4-BE49-F238E27FC236}">
                <a16:creationId xmlns:a16="http://schemas.microsoft.com/office/drawing/2014/main" id="{D5647FE3-C287-4A4A-8D7B-D0EAA93D8863}"/>
              </a:ext>
            </a:extLst>
          </p:cNvPr>
          <p:cNvSpPr>
            <a:spLocks/>
          </p:cNvSpPr>
          <p:nvPr userDrawn="1"/>
        </p:nvSpPr>
        <p:spPr bwMode="auto">
          <a:xfrm rot="18868015">
            <a:off x="-2103495" y="61092"/>
            <a:ext cx="6656720" cy="668890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r>
              <a:rPr lang="en-US" dirty="0">
                <a:latin typeface="Roboto" panose="02000000000000000000" pitchFamily="2" charset="0"/>
              </a:rPr>
              <a:t> </a:t>
            </a:r>
          </a:p>
        </p:txBody>
      </p:sp>
      <p:sp>
        <p:nvSpPr>
          <p:cNvPr id="7" name="Picture Placeholder 6">
            <a:extLst>
              <a:ext uri="{FF2B5EF4-FFF2-40B4-BE49-F238E27FC236}">
                <a16:creationId xmlns:a16="http://schemas.microsoft.com/office/drawing/2014/main" id="{45A4E2A8-EEF0-465D-B7D3-5C05E2D1B672}"/>
              </a:ext>
            </a:extLst>
          </p:cNvPr>
          <p:cNvSpPr>
            <a:spLocks noGrp="1"/>
          </p:cNvSpPr>
          <p:nvPr>
            <p:ph type="pic" sz="quarter" idx="10"/>
          </p:nvPr>
        </p:nvSpPr>
        <p:spPr>
          <a:xfrm>
            <a:off x="1666848" y="1660870"/>
            <a:ext cx="3489352" cy="3489352"/>
          </a:xfrm>
          <a:custGeom>
            <a:avLst/>
            <a:gdLst>
              <a:gd name="connsiteX0" fmla="*/ 1744676 w 3489352"/>
              <a:gd name="connsiteY0" fmla="*/ 0 h 3489352"/>
              <a:gd name="connsiteX1" fmla="*/ 3489352 w 3489352"/>
              <a:gd name="connsiteY1" fmla="*/ 1744676 h 3489352"/>
              <a:gd name="connsiteX2" fmla="*/ 1744676 w 3489352"/>
              <a:gd name="connsiteY2" fmla="*/ 3489352 h 3489352"/>
              <a:gd name="connsiteX3" fmla="*/ 0 w 3489352"/>
              <a:gd name="connsiteY3" fmla="*/ 1744676 h 3489352"/>
              <a:gd name="connsiteX4" fmla="*/ 1744676 w 3489352"/>
              <a:gd name="connsiteY4" fmla="*/ 0 h 3489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9352" h="3489352">
                <a:moveTo>
                  <a:pt x="1744676" y="0"/>
                </a:moveTo>
                <a:cubicBezTo>
                  <a:pt x="2708234" y="0"/>
                  <a:pt x="3489352" y="781118"/>
                  <a:pt x="3489352" y="1744676"/>
                </a:cubicBezTo>
                <a:cubicBezTo>
                  <a:pt x="3489352" y="2708234"/>
                  <a:pt x="2708234" y="3489352"/>
                  <a:pt x="1744676" y="3489352"/>
                </a:cubicBezTo>
                <a:cubicBezTo>
                  <a:pt x="781118" y="3489352"/>
                  <a:pt x="0" y="2708234"/>
                  <a:pt x="0" y="1744676"/>
                </a:cubicBezTo>
                <a:cubicBezTo>
                  <a:pt x="0" y="781118"/>
                  <a:pt x="781118" y="0"/>
                  <a:pt x="174467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A579DC49-DFEA-4DE5-BBA4-70B69532BC7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22101D3A-D13A-4604-AA3C-F79641BAC6F7}"/>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7A0E7039-1425-4F00-82A7-7AF34998CFEE}"/>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494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Freeform 13">
            <a:extLst>
              <a:ext uri="{FF2B5EF4-FFF2-40B4-BE49-F238E27FC236}">
                <a16:creationId xmlns:a16="http://schemas.microsoft.com/office/drawing/2014/main" id="{D1BFE11A-41E1-41D2-82A6-B92D36321726}"/>
              </a:ext>
            </a:extLst>
          </p:cNvPr>
          <p:cNvSpPr>
            <a:spLocks/>
          </p:cNvSpPr>
          <p:nvPr/>
        </p:nvSpPr>
        <p:spPr bwMode="auto">
          <a:xfrm rot="5400000">
            <a:off x="1421805"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39" name="Picture Placeholder 38">
            <a:extLst>
              <a:ext uri="{FF2B5EF4-FFF2-40B4-BE49-F238E27FC236}">
                <a16:creationId xmlns:a16="http://schemas.microsoft.com/office/drawing/2014/main" id="{DB58968C-95C5-48F5-85CB-81638556A1AD}"/>
              </a:ext>
            </a:extLst>
          </p:cNvPr>
          <p:cNvSpPr>
            <a:spLocks noGrp="1"/>
          </p:cNvSpPr>
          <p:nvPr>
            <p:ph type="pic" sz="quarter" idx="10"/>
          </p:nvPr>
        </p:nvSpPr>
        <p:spPr>
          <a:xfrm>
            <a:off x="1556929"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9" name="Freeform 13">
            <a:extLst>
              <a:ext uri="{FF2B5EF4-FFF2-40B4-BE49-F238E27FC236}">
                <a16:creationId xmlns:a16="http://schemas.microsoft.com/office/drawing/2014/main" id="{BC592CDE-22DD-4CFD-A6B7-FE02D4F8FB1D}"/>
              </a:ext>
            </a:extLst>
          </p:cNvPr>
          <p:cNvSpPr>
            <a:spLocks/>
          </p:cNvSpPr>
          <p:nvPr/>
        </p:nvSpPr>
        <p:spPr bwMode="auto">
          <a:xfrm rot="5400000">
            <a:off x="3857207"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2" name="Picture Placeholder 41">
            <a:extLst>
              <a:ext uri="{FF2B5EF4-FFF2-40B4-BE49-F238E27FC236}">
                <a16:creationId xmlns:a16="http://schemas.microsoft.com/office/drawing/2014/main" id="{9DEB02CB-5055-4033-BF88-FF15CCFC20A8}"/>
              </a:ext>
            </a:extLst>
          </p:cNvPr>
          <p:cNvSpPr>
            <a:spLocks noGrp="1"/>
          </p:cNvSpPr>
          <p:nvPr>
            <p:ph type="pic" sz="quarter" idx="11"/>
          </p:nvPr>
        </p:nvSpPr>
        <p:spPr>
          <a:xfrm>
            <a:off x="3996143" y="1250953"/>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13" name="Freeform 13">
            <a:extLst>
              <a:ext uri="{FF2B5EF4-FFF2-40B4-BE49-F238E27FC236}">
                <a16:creationId xmlns:a16="http://schemas.microsoft.com/office/drawing/2014/main" id="{629B6602-F8EA-43BC-9DA8-5D09C44F2B1C}"/>
              </a:ext>
            </a:extLst>
          </p:cNvPr>
          <p:cNvSpPr>
            <a:spLocks/>
          </p:cNvSpPr>
          <p:nvPr/>
        </p:nvSpPr>
        <p:spPr bwMode="auto">
          <a:xfrm rot="5400000">
            <a:off x="6292609"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3" name="Picture Placeholder 42">
            <a:extLst>
              <a:ext uri="{FF2B5EF4-FFF2-40B4-BE49-F238E27FC236}">
                <a16:creationId xmlns:a16="http://schemas.microsoft.com/office/drawing/2014/main" id="{985BD8AB-A251-4E26-AA45-97789FD003A5}"/>
              </a:ext>
            </a:extLst>
          </p:cNvPr>
          <p:cNvSpPr>
            <a:spLocks noGrp="1"/>
          </p:cNvSpPr>
          <p:nvPr>
            <p:ph type="pic" sz="quarter" idx="12"/>
          </p:nvPr>
        </p:nvSpPr>
        <p:spPr>
          <a:xfrm>
            <a:off x="6435357"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17" name="Freeform 13">
            <a:extLst>
              <a:ext uri="{FF2B5EF4-FFF2-40B4-BE49-F238E27FC236}">
                <a16:creationId xmlns:a16="http://schemas.microsoft.com/office/drawing/2014/main" id="{2B1740BF-1FA3-46FC-A5A1-03A491B23BA8}"/>
              </a:ext>
            </a:extLst>
          </p:cNvPr>
          <p:cNvSpPr>
            <a:spLocks/>
          </p:cNvSpPr>
          <p:nvPr/>
        </p:nvSpPr>
        <p:spPr bwMode="auto">
          <a:xfrm rot="5400000">
            <a:off x="8728011" y="938713"/>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4" name="Picture Placeholder 43">
            <a:extLst>
              <a:ext uri="{FF2B5EF4-FFF2-40B4-BE49-F238E27FC236}">
                <a16:creationId xmlns:a16="http://schemas.microsoft.com/office/drawing/2014/main" id="{A46A5149-5A3C-4797-9D34-7001EE2CF607}"/>
              </a:ext>
            </a:extLst>
          </p:cNvPr>
          <p:cNvSpPr>
            <a:spLocks noGrp="1"/>
          </p:cNvSpPr>
          <p:nvPr>
            <p:ph type="pic" sz="quarter" idx="13"/>
          </p:nvPr>
        </p:nvSpPr>
        <p:spPr>
          <a:xfrm>
            <a:off x="8874572" y="1250952"/>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1" name="Freeform 13">
            <a:extLst>
              <a:ext uri="{FF2B5EF4-FFF2-40B4-BE49-F238E27FC236}">
                <a16:creationId xmlns:a16="http://schemas.microsoft.com/office/drawing/2014/main" id="{3C7419A3-76B8-4E53-BCE5-1B1ABC898064}"/>
              </a:ext>
            </a:extLst>
          </p:cNvPr>
          <p:cNvSpPr>
            <a:spLocks/>
          </p:cNvSpPr>
          <p:nvPr/>
        </p:nvSpPr>
        <p:spPr bwMode="auto">
          <a:xfrm rot="5400000">
            <a:off x="1421805"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5" name="Picture Placeholder 44">
            <a:extLst>
              <a:ext uri="{FF2B5EF4-FFF2-40B4-BE49-F238E27FC236}">
                <a16:creationId xmlns:a16="http://schemas.microsoft.com/office/drawing/2014/main" id="{A4A629DB-370D-4068-84F5-68415C3F181A}"/>
              </a:ext>
            </a:extLst>
          </p:cNvPr>
          <p:cNvSpPr>
            <a:spLocks noGrp="1"/>
          </p:cNvSpPr>
          <p:nvPr>
            <p:ph type="pic" sz="quarter" idx="14"/>
          </p:nvPr>
        </p:nvSpPr>
        <p:spPr>
          <a:xfrm>
            <a:off x="1556929"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5" name="Freeform 13">
            <a:extLst>
              <a:ext uri="{FF2B5EF4-FFF2-40B4-BE49-F238E27FC236}">
                <a16:creationId xmlns:a16="http://schemas.microsoft.com/office/drawing/2014/main" id="{DEB3FF8B-08CB-4C73-A4EB-AC387501BBCE}"/>
              </a:ext>
            </a:extLst>
          </p:cNvPr>
          <p:cNvSpPr>
            <a:spLocks/>
          </p:cNvSpPr>
          <p:nvPr/>
        </p:nvSpPr>
        <p:spPr bwMode="auto">
          <a:xfrm rot="5400000">
            <a:off x="3857207"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6" name="Picture Placeholder 45">
            <a:extLst>
              <a:ext uri="{FF2B5EF4-FFF2-40B4-BE49-F238E27FC236}">
                <a16:creationId xmlns:a16="http://schemas.microsoft.com/office/drawing/2014/main" id="{45905FFF-F753-4BFC-A31E-5FBF6209A170}"/>
              </a:ext>
            </a:extLst>
          </p:cNvPr>
          <p:cNvSpPr>
            <a:spLocks noGrp="1"/>
          </p:cNvSpPr>
          <p:nvPr>
            <p:ph type="pic" sz="quarter" idx="15"/>
          </p:nvPr>
        </p:nvSpPr>
        <p:spPr>
          <a:xfrm>
            <a:off x="3996143"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29" name="Freeform 13">
            <a:extLst>
              <a:ext uri="{FF2B5EF4-FFF2-40B4-BE49-F238E27FC236}">
                <a16:creationId xmlns:a16="http://schemas.microsoft.com/office/drawing/2014/main" id="{80577E9F-9E96-4527-ABBC-3EEA2B0D5770}"/>
              </a:ext>
            </a:extLst>
          </p:cNvPr>
          <p:cNvSpPr>
            <a:spLocks/>
          </p:cNvSpPr>
          <p:nvPr/>
        </p:nvSpPr>
        <p:spPr bwMode="auto">
          <a:xfrm rot="5400000">
            <a:off x="6292609"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7" name="Picture Placeholder 46">
            <a:extLst>
              <a:ext uri="{FF2B5EF4-FFF2-40B4-BE49-F238E27FC236}">
                <a16:creationId xmlns:a16="http://schemas.microsoft.com/office/drawing/2014/main" id="{AEA846BE-2D10-425E-B89D-8FF85D8F439E}"/>
              </a:ext>
            </a:extLst>
          </p:cNvPr>
          <p:cNvSpPr>
            <a:spLocks noGrp="1"/>
          </p:cNvSpPr>
          <p:nvPr>
            <p:ph type="pic" sz="quarter" idx="16"/>
          </p:nvPr>
        </p:nvSpPr>
        <p:spPr>
          <a:xfrm>
            <a:off x="6435357"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33" name="Freeform 13">
            <a:extLst>
              <a:ext uri="{FF2B5EF4-FFF2-40B4-BE49-F238E27FC236}">
                <a16:creationId xmlns:a16="http://schemas.microsoft.com/office/drawing/2014/main" id="{ED668460-CC37-4DA9-A010-043DC448540F}"/>
              </a:ext>
            </a:extLst>
          </p:cNvPr>
          <p:cNvSpPr>
            <a:spLocks/>
          </p:cNvSpPr>
          <p:nvPr/>
        </p:nvSpPr>
        <p:spPr bwMode="auto">
          <a:xfrm rot="5400000">
            <a:off x="8728011" y="3435759"/>
            <a:ext cx="1989155" cy="1998773"/>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48" name="Picture Placeholder 47">
            <a:extLst>
              <a:ext uri="{FF2B5EF4-FFF2-40B4-BE49-F238E27FC236}">
                <a16:creationId xmlns:a16="http://schemas.microsoft.com/office/drawing/2014/main" id="{29BC714C-1BD1-49C7-A8F6-E31B56C77240}"/>
              </a:ext>
            </a:extLst>
          </p:cNvPr>
          <p:cNvSpPr>
            <a:spLocks noGrp="1"/>
          </p:cNvSpPr>
          <p:nvPr>
            <p:ph type="pic" sz="quarter" idx="17"/>
          </p:nvPr>
        </p:nvSpPr>
        <p:spPr>
          <a:xfrm>
            <a:off x="8874572" y="3750216"/>
            <a:ext cx="1426102" cy="1468355"/>
          </a:xfrm>
          <a:custGeom>
            <a:avLst/>
            <a:gdLst>
              <a:gd name="connsiteX0" fmla="*/ 988250 w 1426102"/>
              <a:gd name="connsiteY0" fmla="*/ 322 h 1468355"/>
              <a:gd name="connsiteX1" fmla="*/ 1425784 w 1426102"/>
              <a:gd name="connsiteY1" fmla="*/ 741303 h 1468355"/>
              <a:gd name="connsiteX2" fmla="*/ 465820 w 1426102"/>
              <a:gd name="connsiteY2" fmla="*/ 1275196 h 1468355"/>
              <a:gd name="connsiteX3" fmla="*/ 483452 w 1426102"/>
              <a:gd name="connsiteY3" fmla="*/ 174043 h 1468355"/>
              <a:gd name="connsiteX4" fmla="*/ 988250 w 1426102"/>
              <a:gd name="connsiteY4" fmla="*/ 322 h 1468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6102" h="1468355">
                <a:moveTo>
                  <a:pt x="988250" y="322"/>
                </a:moveTo>
                <a:cubicBezTo>
                  <a:pt x="1288233" y="-10173"/>
                  <a:pt x="1433865" y="236608"/>
                  <a:pt x="1425784" y="741303"/>
                </a:cubicBezTo>
                <a:cubicBezTo>
                  <a:pt x="1414029" y="1475405"/>
                  <a:pt x="1092735" y="1654024"/>
                  <a:pt x="465820" y="1275196"/>
                </a:cubicBezTo>
                <a:cubicBezTo>
                  <a:pt x="-161095" y="896367"/>
                  <a:pt x="-155218" y="529317"/>
                  <a:pt x="483452" y="174043"/>
                </a:cubicBezTo>
                <a:cubicBezTo>
                  <a:pt x="683648" y="63019"/>
                  <a:pt x="851895" y="5093"/>
                  <a:pt x="988250" y="322"/>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100">
                <a:latin typeface="Roboto" panose="02000000000000000000" pitchFamily="2" charset="0"/>
              </a:defRPr>
            </a:lvl1pPr>
          </a:lstStyle>
          <a:p>
            <a:pPr lvl="0"/>
            <a:endParaRPr lang="en-US" dirty="0"/>
          </a:p>
        </p:txBody>
      </p:sp>
      <p:sp>
        <p:nvSpPr>
          <p:cNvPr id="49" name="Freeform 5">
            <a:extLst>
              <a:ext uri="{FF2B5EF4-FFF2-40B4-BE49-F238E27FC236}">
                <a16:creationId xmlns:a16="http://schemas.microsoft.com/office/drawing/2014/main" id="{160C0E4E-B39A-46D0-83A2-EBEC3460E02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0" name="Slide Number Placeholder 5">
            <a:extLst>
              <a:ext uri="{FF2B5EF4-FFF2-40B4-BE49-F238E27FC236}">
                <a16:creationId xmlns:a16="http://schemas.microsoft.com/office/drawing/2014/main" id="{09A47E02-8FAD-401B-AA09-A213F26B226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51" name="TextBox 50">
            <a:extLst>
              <a:ext uri="{FF2B5EF4-FFF2-40B4-BE49-F238E27FC236}">
                <a16:creationId xmlns:a16="http://schemas.microsoft.com/office/drawing/2014/main" id="{7FC73A57-CC31-4F7E-B2EB-BE968E8F338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0805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0-#ppt_h/2"/>
                                          </p:val>
                                        </p:tav>
                                        <p:tav tm="100000">
                                          <p:val>
                                            <p:strVal val="#ppt_y"/>
                                          </p:val>
                                        </p:tav>
                                      </p:tavLst>
                                    </p:anim>
                                  </p:childTnLst>
                                </p:cTn>
                              </p:par>
                              <p:par>
                                <p:cTn id="9" presetID="31" presetClass="entr" presetSubtype="0"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anim calcmode="lin" valueType="num">
                                      <p:cBhvr>
                                        <p:cTn id="11" dur="750" fill="hold"/>
                                        <p:tgtEl>
                                          <p:spTgt spid="39"/>
                                        </p:tgtEl>
                                        <p:attrNameLst>
                                          <p:attrName>ppt_w</p:attrName>
                                        </p:attrNameLst>
                                      </p:cBhvr>
                                      <p:tavLst>
                                        <p:tav tm="0">
                                          <p:val>
                                            <p:fltVal val="0"/>
                                          </p:val>
                                        </p:tav>
                                        <p:tav tm="100000">
                                          <p:val>
                                            <p:strVal val="#ppt_w"/>
                                          </p:val>
                                        </p:tav>
                                      </p:tavLst>
                                    </p:anim>
                                    <p:anim calcmode="lin" valueType="num">
                                      <p:cBhvr>
                                        <p:cTn id="12" dur="750" fill="hold"/>
                                        <p:tgtEl>
                                          <p:spTgt spid="39"/>
                                        </p:tgtEl>
                                        <p:attrNameLst>
                                          <p:attrName>ppt_h</p:attrName>
                                        </p:attrNameLst>
                                      </p:cBhvr>
                                      <p:tavLst>
                                        <p:tav tm="0">
                                          <p:val>
                                            <p:fltVal val="0"/>
                                          </p:val>
                                        </p:tav>
                                        <p:tav tm="100000">
                                          <p:val>
                                            <p:strVal val="#ppt_h"/>
                                          </p:val>
                                        </p:tav>
                                      </p:tavLst>
                                    </p:anim>
                                    <p:anim calcmode="lin" valueType="num">
                                      <p:cBhvr>
                                        <p:cTn id="13" dur="750" fill="hold"/>
                                        <p:tgtEl>
                                          <p:spTgt spid="39"/>
                                        </p:tgtEl>
                                        <p:attrNameLst>
                                          <p:attrName>style.rotation</p:attrName>
                                        </p:attrNameLst>
                                      </p:cBhvr>
                                      <p:tavLst>
                                        <p:tav tm="0">
                                          <p:val>
                                            <p:fltVal val="90"/>
                                          </p:val>
                                        </p:tav>
                                        <p:tav tm="100000">
                                          <p:val>
                                            <p:fltVal val="0"/>
                                          </p:val>
                                        </p:tav>
                                      </p:tavLst>
                                    </p:anim>
                                    <p:animEffect transition="in" filter="fade">
                                      <p:cBhvr>
                                        <p:cTn id="14" dur="750"/>
                                        <p:tgtEl>
                                          <p:spTgt spid="39"/>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750" fill="hold"/>
                                        <p:tgtEl>
                                          <p:spTgt spid="9"/>
                                        </p:tgtEl>
                                        <p:attrNameLst>
                                          <p:attrName>ppt_x</p:attrName>
                                        </p:attrNameLst>
                                      </p:cBhvr>
                                      <p:tavLst>
                                        <p:tav tm="0">
                                          <p:val>
                                            <p:strVal val="#ppt_x"/>
                                          </p:val>
                                        </p:tav>
                                        <p:tav tm="100000">
                                          <p:val>
                                            <p:strVal val="#ppt_x"/>
                                          </p:val>
                                        </p:tav>
                                      </p:tavLst>
                                    </p:anim>
                                    <p:anim calcmode="lin" valueType="num">
                                      <p:cBhvr additive="base">
                                        <p:cTn id="18" dur="750" fill="hold"/>
                                        <p:tgtEl>
                                          <p:spTgt spid="9"/>
                                        </p:tgtEl>
                                        <p:attrNameLst>
                                          <p:attrName>ppt_y</p:attrName>
                                        </p:attrNameLst>
                                      </p:cBhvr>
                                      <p:tavLst>
                                        <p:tav tm="0">
                                          <p:val>
                                            <p:strVal val="0-#ppt_h/2"/>
                                          </p:val>
                                        </p:tav>
                                        <p:tav tm="100000">
                                          <p:val>
                                            <p:strVal val="#ppt_y"/>
                                          </p:val>
                                        </p:tav>
                                      </p:tavLst>
                                    </p:anim>
                                  </p:childTnLst>
                                </p:cTn>
                              </p:par>
                              <p:par>
                                <p:cTn id="19" presetID="31" presetClass="entr" presetSubtype="0" fill="hold" grpId="0" nodeType="withEffect">
                                  <p:stCondLst>
                                    <p:cond delay="750"/>
                                  </p:stCondLst>
                                  <p:childTnLst>
                                    <p:set>
                                      <p:cBhvr>
                                        <p:cTn id="20" dur="1" fill="hold">
                                          <p:stCondLst>
                                            <p:cond delay="0"/>
                                          </p:stCondLst>
                                        </p:cTn>
                                        <p:tgtEl>
                                          <p:spTgt spid="42"/>
                                        </p:tgtEl>
                                        <p:attrNameLst>
                                          <p:attrName>style.visibility</p:attrName>
                                        </p:attrNameLst>
                                      </p:cBhvr>
                                      <p:to>
                                        <p:strVal val="visible"/>
                                      </p:to>
                                    </p:set>
                                    <p:anim calcmode="lin" valueType="num">
                                      <p:cBhvr>
                                        <p:cTn id="21" dur="750" fill="hold"/>
                                        <p:tgtEl>
                                          <p:spTgt spid="42"/>
                                        </p:tgtEl>
                                        <p:attrNameLst>
                                          <p:attrName>ppt_w</p:attrName>
                                        </p:attrNameLst>
                                      </p:cBhvr>
                                      <p:tavLst>
                                        <p:tav tm="0">
                                          <p:val>
                                            <p:fltVal val="0"/>
                                          </p:val>
                                        </p:tav>
                                        <p:tav tm="100000">
                                          <p:val>
                                            <p:strVal val="#ppt_w"/>
                                          </p:val>
                                        </p:tav>
                                      </p:tavLst>
                                    </p:anim>
                                    <p:anim calcmode="lin" valueType="num">
                                      <p:cBhvr>
                                        <p:cTn id="22" dur="750" fill="hold"/>
                                        <p:tgtEl>
                                          <p:spTgt spid="42"/>
                                        </p:tgtEl>
                                        <p:attrNameLst>
                                          <p:attrName>ppt_h</p:attrName>
                                        </p:attrNameLst>
                                      </p:cBhvr>
                                      <p:tavLst>
                                        <p:tav tm="0">
                                          <p:val>
                                            <p:fltVal val="0"/>
                                          </p:val>
                                        </p:tav>
                                        <p:tav tm="100000">
                                          <p:val>
                                            <p:strVal val="#ppt_h"/>
                                          </p:val>
                                        </p:tav>
                                      </p:tavLst>
                                    </p:anim>
                                    <p:anim calcmode="lin" valueType="num">
                                      <p:cBhvr>
                                        <p:cTn id="23" dur="750" fill="hold"/>
                                        <p:tgtEl>
                                          <p:spTgt spid="42"/>
                                        </p:tgtEl>
                                        <p:attrNameLst>
                                          <p:attrName>style.rotation</p:attrName>
                                        </p:attrNameLst>
                                      </p:cBhvr>
                                      <p:tavLst>
                                        <p:tav tm="0">
                                          <p:val>
                                            <p:fltVal val="90"/>
                                          </p:val>
                                        </p:tav>
                                        <p:tav tm="100000">
                                          <p:val>
                                            <p:fltVal val="0"/>
                                          </p:val>
                                        </p:tav>
                                      </p:tavLst>
                                    </p:anim>
                                    <p:animEffect transition="in" filter="fade">
                                      <p:cBhvr>
                                        <p:cTn id="24" dur="750"/>
                                        <p:tgtEl>
                                          <p:spTgt spid="42"/>
                                        </p:tgtEl>
                                      </p:cBhvr>
                                    </p:animEffect>
                                  </p:childTnLst>
                                </p:cTn>
                              </p:par>
                              <p:par>
                                <p:cTn id="25" presetID="2" presetClass="entr" presetSubtype="1" decel="100000" fill="hold" grpId="0" nodeType="withEffect">
                                  <p:stCondLst>
                                    <p:cond delay="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0-#ppt_h/2"/>
                                          </p:val>
                                        </p:tav>
                                        <p:tav tm="100000">
                                          <p:val>
                                            <p:strVal val="#ppt_y"/>
                                          </p:val>
                                        </p:tav>
                                      </p:tavLst>
                                    </p:anim>
                                  </p:childTnLst>
                                </p:cTn>
                              </p:par>
                              <p:par>
                                <p:cTn id="29" presetID="31" presetClass="entr" presetSubtype="0" fill="hold" grpId="0" nodeType="withEffect">
                                  <p:stCondLst>
                                    <p:cond delay="1000"/>
                                  </p:stCondLst>
                                  <p:childTnLst>
                                    <p:set>
                                      <p:cBhvr>
                                        <p:cTn id="30" dur="1" fill="hold">
                                          <p:stCondLst>
                                            <p:cond delay="0"/>
                                          </p:stCondLst>
                                        </p:cTn>
                                        <p:tgtEl>
                                          <p:spTgt spid="43"/>
                                        </p:tgtEl>
                                        <p:attrNameLst>
                                          <p:attrName>style.visibility</p:attrName>
                                        </p:attrNameLst>
                                      </p:cBhvr>
                                      <p:to>
                                        <p:strVal val="visible"/>
                                      </p:to>
                                    </p:set>
                                    <p:anim calcmode="lin" valueType="num">
                                      <p:cBhvr>
                                        <p:cTn id="31" dur="750" fill="hold"/>
                                        <p:tgtEl>
                                          <p:spTgt spid="43"/>
                                        </p:tgtEl>
                                        <p:attrNameLst>
                                          <p:attrName>ppt_w</p:attrName>
                                        </p:attrNameLst>
                                      </p:cBhvr>
                                      <p:tavLst>
                                        <p:tav tm="0">
                                          <p:val>
                                            <p:fltVal val="0"/>
                                          </p:val>
                                        </p:tav>
                                        <p:tav tm="100000">
                                          <p:val>
                                            <p:strVal val="#ppt_w"/>
                                          </p:val>
                                        </p:tav>
                                      </p:tavLst>
                                    </p:anim>
                                    <p:anim calcmode="lin" valueType="num">
                                      <p:cBhvr>
                                        <p:cTn id="32" dur="750" fill="hold"/>
                                        <p:tgtEl>
                                          <p:spTgt spid="43"/>
                                        </p:tgtEl>
                                        <p:attrNameLst>
                                          <p:attrName>ppt_h</p:attrName>
                                        </p:attrNameLst>
                                      </p:cBhvr>
                                      <p:tavLst>
                                        <p:tav tm="0">
                                          <p:val>
                                            <p:fltVal val="0"/>
                                          </p:val>
                                        </p:tav>
                                        <p:tav tm="100000">
                                          <p:val>
                                            <p:strVal val="#ppt_h"/>
                                          </p:val>
                                        </p:tav>
                                      </p:tavLst>
                                    </p:anim>
                                    <p:anim calcmode="lin" valueType="num">
                                      <p:cBhvr>
                                        <p:cTn id="33" dur="750" fill="hold"/>
                                        <p:tgtEl>
                                          <p:spTgt spid="43"/>
                                        </p:tgtEl>
                                        <p:attrNameLst>
                                          <p:attrName>style.rotation</p:attrName>
                                        </p:attrNameLst>
                                      </p:cBhvr>
                                      <p:tavLst>
                                        <p:tav tm="0">
                                          <p:val>
                                            <p:fltVal val="90"/>
                                          </p:val>
                                        </p:tav>
                                        <p:tav tm="100000">
                                          <p:val>
                                            <p:fltVal val="0"/>
                                          </p:val>
                                        </p:tav>
                                      </p:tavLst>
                                    </p:anim>
                                    <p:animEffect transition="in" filter="fade">
                                      <p:cBhvr>
                                        <p:cTn id="34" dur="750"/>
                                        <p:tgtEl>
                                          <p:spTgt spid="43"/>
                                        </p:tgtEl>
                                      </p:cBhvr>
                                    </p:animEffect>
                                  </p:childTnLst>
                                </p:cTn>
                              </p:par>
                              <p:par>
                                <p:cTn id="35" presetID="2" presetClass="entr" presetSubtype="1" decel="100000" fill="hold" grpId="0" nodeType="withEffect">
                                  <p:stCondLst>
                                    <p:cond delay="7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ppt_x"/>
                                          </p:val>
                                        </p:tav>
                                        <p:tav tm="100000">
                                          <p:val>
                                            <p:strVal val="#ppt_x"/>
                                          </p:val>
                                        </p:tav>
                                      </p:tavLst>
                                    </p:anim>
                                    <p:anim calcmode="lin" valueType="num">
                                      <p:cBhvr additive="base">
                                        <p:cTn id="38" dur="750" fill="hold"/>
                                        <p:tgtEl>
                                          <p:spTgt spid="17"/>
                                        </p:tgtEl>
                                        <p:attrNameLst>
                                          <p:attrName>ppt_y</p:attrName>
                                        </p:attrNameLst>
                                      </p:cBhvr>
                                      <p:tavLst>
                                        <p:tav tm="0">
                                          <p:val>
                                            <p:strVal val="0-#ppt_h/2"/>
                                          </p:val>
                                        </p:tav>
                                        <p:tav tm="100000">
                                          <p:val>
                                            <p:strVal val="#ppt_y"/>
                                          </p:val>
                                        </p:tav>
                                      </p:tavLst>
                                    </p:anim>
                                  </p:childTnLst>
                                </p:cTn>
                              </p:par>
                              <p:par>
                                <p:cTn id="39" presetID="31" presetClass="entr" presetSubtype="0" fill="hold" grpId="0" nodeType="withEffect">
                                  <p:stCondLst>
                                    <p:cond delay="1250"/>
                                  </p:stCondLst>
                                  <p:childTnLst>
                                    <p:set>
                                      <p:cBhvr>
                                        <p:cTn id="40" dur="1" fill="hold">
                                          <p:stCondLst>
                                            <p:cond delay="0"/>
                                          </p:stCondLst>
                                        </p:cTn>
                                        <p:tgtEl>
                                          <p:spTgt spid="44"/>
                                        </p:tgtEl>
                                        <p:attrNameLst>
                                          <p:attrName>style.visibility</p:attrName>
                                        </p:attrNameLst>
                                      </p:cBhvr>
                                      <p:to>
                                        <p:strVal val="visible"/>
                                      </p:to>
                                    </p:set>
                                    <p:anim calcmode="lin" valueType="num">
                                      <p:cBhvr>
                                        <p:cTn id="41" dur="750" fill="hold"/>
                                        <p:tgtEl>
                                          <p:spTgt spid="44"/>
                                        </p:tgtEl>
                                        <p:attrNameLst>
                                          <p:attrName>ppt_w</p:attrName>
                                        </p:attrNameLst>
                                      </p:cBhvr>
                                      <p:tavLst>
                                        <p:tav tm="0">
                                          <p:val>
                                            <p:fltVal val="0"/>
                                          </p:val>
                                        </p:tav>
                                        <p:tav tm="100000">
                                          <p:val>
                                            <p:strVal val="#ppt_w"/>
                                          </p:val>
                                        </p:tav>
                                      </p:tavLst>
                                    </p:anim>
                                    <p:anim calcmode="lin" valueType="num">
                                      <p:cBhvr>
                                        <p:cTn id="42" dur="750" fill="hold"/>
                                        <p:tgtEl>
                                          <p:spTgt spid="44"/>
                                        </p:tgtEl>
                                        <p:attrNameLst>
                                          <p:attrName>ppt_h</p:attrName>
                                        </p:attrNameLst>
                                      </p:cBhvr>
                                      <p:tavLst>
                                        <p:tav tm="0">
                                          <p:val>
                                            <p:fltVal val="0"/>
                                          </p:val>
                                        </p:tav>
                                        <p:tav tm="100000">
                                          <p:val>
                                            <p:strVal val="#ppt_h"/>
                                          </p:val>
                                        </p:tav>
                                      </p:tavLst>
                                    </p:anim>
                                    <p:anim calcmode="lin" valueType="num">
                                      <p:cBhvr>
                                        <p:cTn id="43" dur="750" fill="hold"/>
                                        <p:tgtEl>
                                          <p:spTgt spid="44"/>
                                        </p:tgtEl>
                                        <p:attrNameLst>
                                          <p:attrName>style.rotation</p:attrName>
                                        </p:attrNameLst>
                                      </p:cBhvr>
                                      <p:tavLst>
                                        <p:tav tm="0">
                                          <p:val>
                                            <p:fltVal val="90"/>
                                          </p:val>
                                        </p:tav>
                                        <p:tav tm="100000">
                                          <p:val>
                                            <p:fltVal val="0"/>
                                          </p:val>
                                        </p:tav>
                                      </p:tavLst>
                                    </p:anim>
                                    <p:animEffect transition="in" filter="fade">
                                      <p:cBhvr>
                                        <p:cTn id="44" dur="750"/>
                                        <p:tgtEl>
                                          <p:spTgt spid="44"/>
                                        </p:tgtEl>
                                      </p:cBhvr>
                                    </p:animEffect>
                                  </p:childTnLst>
                                </p:cTn>
                              </p:par>
                              <p:par>
                                <p:cTn id="45" presetID="2" presetClass="entr" presetSubtype="4" decel="100000" fill="hold" grpId="0" nodeType="withEffect">
                                  <p:stCondLst>
                                    <p:cond delay="10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50" fill="hold"/>
                                        <p:tgtEl>
                                          <p:spTgt spid="21"/>
                                        </p:tgtEl>
                                        <p:attrNameLst>
                                          <p:attrName>ppt_x</p:attrName>
                                        </p:attrNameLst>
                                      </p:cBhvr>
                                      <p:tavLst>
                                        <p:tav tm="0">
                                          <p:val>
                                            <p:strVal val="#ppt_x"/>
                                          </p:val>
                                        </p:tav>
                                        <p:tav tm="100000">
                                          <p:val>
                                            <p:strVal val="#ppt_x"/>
                                          </p:val>
                                        </p:tav>
                                      </p:tavLst>
                                    </p:anim>
                                    <p:anim calcmode="lin" valueType="num">
                                      <p:cBhvr additive="base">
                                        <p:cTn id="48" dur="750" fill="hold"/>
                                        <p:tgtEl>
                                          <p:spTgt spid="21"/>
                                        </p:tgtEl>
                                        <p:attrNameLst>
                                          <p:attrName>ppt_y</p:attrName>
                                        </p:attrNameLst>
                                      </p:cBhvr>
                                      <p:tavLst>
                                        <p:tav tm="0">
                                          <p:val>
                                            <p:strVal val="1+#ppt_h/2"/>
                                          </p:val>
                                        </p:tav>
                                        <p:tav tm="100000">
                                          <p:val>
                                            <p:strVal val="#ppt_y"/>
                                          </p:val>
                                        </p:tav>
                                      </p:tavLst>
                                    </p:anim>
                                  </p:childTnLst>
                                </p:cTn>
                              </p:par>
                              <p:par>
                                <p:cTn id="49" presetID="31" presetClass="entr" presetSubtype="0"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750" fill="hold"/>
                                        <p:tgtEl>
                                          <p:spTgt spid="46"/>
                                        </p:tgtEl>
                                        <p:attrNameLst>
                                          <p:attrName>ppt_w</p:attrName>
                                        </p:attrNameLst>
                                      </p:cBhvr>
                                      <p:tavLst>
                                        <p:tav tm="0">
                                          <p:val>
                                            <p:fltVal val="0"/>
                                          </p:val>
                                        </p:tav>
                                        <p:tav tm="100000">
                                          <p:val>
                                            <p:strVal val="#ppt_w"/>
                                          </p:val>
                                        </p:tav>
                                      </p:tavLst>
                                    </p:anim>
                                    <p:anim calcmode="lin" valueType="num">
                                      <p:cBhvr>
                                        <p:cTn id="52" dur="750" fill="hold"/>
                                        <p:tgtEl>
                                          <p:spTgt spid="46"/>
                                        </p:tgtEl>
                                        <p:attrNameLst>
                                          <p:attrName>ppt_h</p:attrName>
                                        </p:attrNameLst>
                                      </p:cBhvr>
                                      <p:tavLst>
                                        <p:tav tm="0">
                                          <p:val>
                                            <p:fltVal val="0"/>
                                          </p:val>
                                        </p:tav>
                                        <p:tav tm="100000">
                                          <p:val>
                                            <p:strVal val="#ppt_h"/>
                                          </p:val>
                                        </p:tav>
                                      </p:tavLst>
                                    </p:anim>
                                    <p:anim calcmode="lin" valueType="num">
                                      <p:cBhvr>
                                        <p:cTn id="53" dur="750" fill="hold"/>
                                        <p:tgtEl>
                                          <p:spTgt spid="46"/>
                                        </p:tgtEl>
                                        <p:attrNameLst>
                                          <p:attrName>style.rotation</p:attrName>
                                        </p:attrNameLst>
                                      </p:cBhvr>
                                      <p:tavLst>
                                        <p:tav tm="0">
                                          <p:val>
                                            <p:fltVal val="90"/>
                                          </p:val>
                                        </p:tav>
                                        <p:tav tm="100000">
                                          <p:val>
                                            <p:fltVal val="0"/>
                                          </p:val>
                                        </p:tav>
                                      </p:tavLst>
                                    </p:anim>
                                    <p:animEffect transition="in" filter="fade">
                                      <p:cBhvr>
                                        <p:cTn id="54" dur="750"/>
                                        <p:tgtEl>
                                          <p:spTgt spid="46"/>
                                        </p:tgtEl>
                                      </p:cBhvr>
                                    </p:animEffect>
                                  </p:childTnLst>
                                </p:cTn>
                              </p:par>
                              <p:par>
                                <p:cTn id="55" presetID="2" presetClass="entr" presetSubtype="4" decel="100000" fill="hold" grpId="0" nodeType="withEffect">
                                  <p:stCondLst>
                                    <p:cond delay="125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750" fill="hold"/>
                                        <p:tgtEl>
                                          <p:spTgt spid="25"/>
                                        </p:tgtEl>
                                        <p:attrNameLst>
                                          <p:attrName>ppt_x</p:attrName>
                                        </p:attrNameLst>
                                      </p:cBhvr>
                                      <p:tavLst>
                                        <p:tav tm="0">
                                          <p:val>
                                            <p:strVal val="#ppt_x"/>
                                          </p:val>
                                        </p:tav>
                                        <p:tav tm="100000">
                                          <p:val>
                                            <p:strVal val="#ppt_x"/>
                                          </p:val>
                                        </p:tav>
                                      </p:tavLst>
                                    </p:anim>
                                    <p:anim calcmode="lin" valueType="num">
                                      <p:cBhvr additive="base">
                                        <p:cTn id="58" dur="750" fill="hold"/>
                                        <p:tgtEl>
                                          <p:spTgt spid="25"/>
                                        </p:tgtEl>
                                        <p:attrNameLst>
                                          <p:attrName>ppt_y</p:attrName>
                                        </p:attrNameLst>
                                      </p:cBhvr>
                                      <p:tavLst>
                                        <p:tav tm="0">
                                          <p:val>
                                            <p:strVal val="1+#ppt_h/2"/>
                                          </p:val>
                                        </p:tav>
                                        <p:tav tm="100000">
                                          <p:val>
                                            <p:strVal val="#ppt_y"/>
                                          </p:val>
                                        </p:tav>
                                      </p:tavLst>
                                    </p:anim>
                                  </p:childTnLst>
                                </p:cTn>
                              </p:par>
                              <p:par>
                                <p:cTn id="59" presetID="31" presetClass="entr" presetSubtype="0" fill="hold" grpId="0" nodeType="withEffect">
                                  <p:stCondLst>
                                    <p:cond delay="1750"/>
                                  </p:stCondLst>
                                  <p:childTnLst>
                                    <p:set>
                                      <p:cBhvr>
                                        <p:cTn id="60" dur="1" fill="hold">
                                          <p:stCondLst>
                                            <p:cond delay="0"/>
                                          </p:stCondLst>
                                        </p:cTn>
                                        <p:tgtEl>
                                          <p:spTgt spid="45"/>
                                        </p:tgtEl>
                                        <p:attrNameLst>
                                          <p:attrName>style.visibility</p:attrName>
                                        </p:attrNameLst>
                                      </p:cBhvr>
                                      <p:to>
                                        <p:strVal val="visible"/>
                                      </p:to>
                                    </p:set>
                                    <p:anim calcmode="lin" valueType="num">
                                      <p:cBhvr>
                                        <p:cTn id="61" dur="750" fill="hold"/>
                                        <p:tgtEl>
                                          <p:spTgt spid="45"/>
                                        </p:tgtEl>
                                        <p:attrNameLst>
                                          <p:attrName>ppt_w</p:attrName>
                                        </p:attrNameLst>
                                      </p:cBhvr>
                                      <p:tavLst>
                                        <p:tav tm="0">
                                          <p:val>
                                            <p:fltVal val="0"/>
                                          </p:val>
                                        </p:tav>
                                        <p:tav tm="100000">
                                          <p:val>
                                            <p:strVal val="#ppt_w"/>
                                          </p:val>
                                        </p:tav>
                                      </p:tavLst>
                                    </p:anim>
                                    <p:anim calcmode="lin" valueType="num">
                                      <p:cBhvr>
                                        <p:cTn id="62" dur="750" fill="hold"/>
                                        <p:tgtEl>
                                          <p:spTgt spid="45"/>
                                        </p:tgtEl>
                                        <p:attrNameLst>
                                          <p:attrName>ppt_h</p:attrName>
                                        </p:attrNameLst>
                                      </p:cBhvr>
                                      <p:tavLst>
                                        <p:tav tm="0">
                                          <p:val>
                                            <p:fltVal val="0"/>
                                          </p:val>
                                        </p:tav>
                                        <p:tav tm="100000">
                                          <p:val>
                                            <p:strVal val="#ppt_h"/>
                                          </p:val>
                                        </p:tav>
                                      </p:tavLst>
                                    </p:anim>
                                    <p:anim calcmode="lin" valueType="num">
                                      <p:cBhvr>
                                        <p:cTn id="63" dur="750" fill="hold"/>
                                        <p:tgtEl>
                                          <p:spTgt spid="45"/>
                                        </p:tgtEl>
                                        <p:attrNameLst>
                                          <p:attrName>style.rotation</p:attrName>
                                        </p:attrNameLst>
                                      </p:cBhvr>
                                      <p:tavLst>
                                        <p:tav tm="0">
                                          <p:val>
                                            <p:fltVal val="90"/>
                                          </p:val>
                                        </p:tav>
                                        <p:tav tm="100000">
                                          <p:val>
                                            <p:fltVal val="0"/>
                                          </p:val>
                                        </p:tav>
                                      </p:tavLst>
                                    </p:anim>
                                    <p:animEffect transition="in" filter="fade">
                                      <p:cBhvr>
                                        <p:cTn id="64" dur="750"/>
                                        <p:tgtEl>
                                          <p:spTgt spid="45"/>
                                        </p:tgtEl>
                                      </p:cBhvr>
                                    </p:animEffect>
                                  </p:childTnLst>
                                </p:cTn>
                              </p:par>
                              <p:par>
                                <p:cTn id="65" presetID="2" presetClass="entr" presetSubtype="4" decel="100000" fill="hold" grpId="0" nodeType="withEffect">
                                  <p:stCondLst>
                                    <p:cond delay="1500"/>
                                  </p:stCondLst>
                                  <p:childTnLst>
                                    <p:set>
                                      <p:cBhvr>
                                        <p:cTn id="66" dur="1" fill="hold">
                                          <p:stCondLst>
                                            <p:cond delay="0"/>
                                          </p:stCondLst>
                                        </p:cTn>
                                        <p:tgtEl>
                                          <p:spTgt spid="29"/>
                                        </p:tgtEl>
                                        <p:attrNameLst>
                                          <p:attrName>style.visibility</p:attrName>
                                        </p:attrNameLst>
                                      </p:cBhvr>
                                      <p:to>
                                        <p:strVal val="visible"/>
                                      </p:to>
                                    </p:set>
                                    <p:anim calcmode="lin" valueType="num">
                                      <p:cBhvr additive="base">
                                        <p:cTn id="67" dur="750" fill="hold"/>
                                        <p:tgtEl>
                                          <p:spTgt spid="29"/>
                                        </p:tgtEl>
                                        <p:attrNameLst>
                                          <p:attrName>ppt_x</p:attrName>
                                        </p:attrNameLst>
                                      </p:cBhvr>
                                      <p:tavLst>
                                        <p:tav tm="0">
                                          <p:val>
                                            <p:strVal val="#ppt_x"/>
                                          </p:val>
                                        </p:tav>
                                        <p:tav tm="100000">
                                          <p:val>
                                            <p:strVal val="#ppt_x"/>
                                          </p:val>
                                        </p:tav>
                                      </p:tavLst>
                                    </p:anim>
                                    <p:anim calcmode="lin" valueType="num">
                                      <p:cBhvr additive="base">
                                        <p:cTn id="68" dur="750" fill="hold"/>
                                        <p:tgtEl>
                                          <p:spTgt spid="29"/>
                                        </p:tgtEl>
                                        <p:attrNameLst>
                                          <p:attrName>ppt_y</p:attrName>
                                        </p:attrNameLst>
                                      </p:cBhvr>
                                      <p:tavLst>
                                        <p:tav tm="0">
                                          <p:val>
                                            <p:strVal val="1+#ppt_h/2"/>
                                          </p:val>
                                        </p:tav>
                                        <p:tav tm="100000">
                                          <p:val>
                                            <p:strVal val="#ppt_y"/>
                                          </p:val>
                                        </p:tav>
                                      </p:tavLst>
                                    </p:anim>
                                  </p:childTnLst>
                                </p:cTn>
                              </p:par>
                              <p:par>
                                <p:cTn id="69" presetID="31" presetClass="entr" presetSubtype="0" fill="hold" grpId="0" nodeType="withEffect">
                                  <p:stCondLst>
                                    <p:cond delay="2000"/>
                                  </p:stCondLst>
                                  <p:childTnLst>
                                    <p:set>
                                      <p:cBhvr>
                                        <p:cTn id="70" dur="1" fill="hold">
                                          <p:stCondLst>
                                            <p:cond delay="0"/>
                                          </p:stCondLst>
                                        </p:cTn>
                                        <p:tgtEl>
                                          <p:spTgt spid="47"/>
                                        </p:tgtEl>
                                        <p:attrNameLst>
                                          <p:attrName>style.visibility</p:attrName>
                                        </p:attrNameLst>
                                      </p:cBhvr>
                                      <p:to>
                                        <p:strVal val="visible"/>
                                      </p:to>
                                    </p:set>
                                    <p:anim calcmode="lin" valueType="num">
                                      <p:cBhvr>
                                        <p:cTn id="71" dur="750" fill="hold"/>
                                        <p:tgtEl>
                                          <p:spTgt spid="47"/>
                                        </p:tgtEl>
                                        <p:attrNameLst>
                                          <p:attrName>ppt_w</p:attrName>
                                        </p:attrNameLst>
                                      </p:cBhvr>
                                      <p:tavLst>
                                        <p:tav tm="0">
                                          <p:val>
                                            <p:fltVal val="0"/>
                                          </p:val>
                                        </p:tav>
                                        <p:tav tm="100000">
                                          <p:val>
                                            <p:strVal val="#ppt_w"/>
                                          </p:val>
                                        </p:tav>
                                      </p:tavLst>
                                    </p:anim>
                                    <p:anim calcmode="lin" valueType="num">
                                      <p:cBhvr>
                                        <p:cTn id="72" dur="750" fill="hold"/>
                                        <p:tgtEl>
                                          <p:spTgt spid="47"/>
                                        </p:tgtEl>
                                        <p:attrNameLst>
                                          <p:attrName>ppt_h</p:attrName>
                                        </p:attrNameLst>
                                      </p:cBhvr>
                                      <p:tavLst>
                                        <p:tav tm="0">
                                          <p:val>
                                            <p:fltVal val="0"/>
                                          </p:val>
                                        </p:tav>
                                        <p:tav tm="100000">
                                          <p:val>
                                            <p:strVal val="#ppt_h"/>
                                          </p:val>
                                        </p:tav>
                                      </p:tavLst>
                                    </p:anim>
                                    <p:anim calcmode="lin" valueType="num">
                                      <p:cBhvr>
                                        <p:cTn id="73" dur="750" fill="hold"/>
                                        <p:tgtEl>
                                          <p:spTgt spid="47"/>
                                        </p:tgtEl>
                                        <p:attrNameLst>
                                          <p:attrName>style.rotation</p:attrName>
                                        </p:attrNameLst>
                                      </p:cBhvr>
                                      <p:tavLst>
                                        <p:tav tm="0">
                                          <p:val>
                                            <p:fltVal val="90"/>
                                          </p:val>
                                        </p:tav>
                                        <p:tav tm="100000">
                                          <p:val>
                                            <p:fltVal val="0"/>
                                          </p:val>
                                        </p:tav>
                                      </p:tavLst>
                                    </p:anim>
                                    <p:animEffect transition="in" filter="fade">
                                      <p:cBhvr>
                                        <p:cTn id="74" dur="750"/>
                                        <p:tgtEl>
                                          <p:spTgt spid="47"/>
                                        </p:tgtEl>
                                      </p:cBhvr>
                                    </p:animEffect>
                                  </p:childTnLst>
                                </p:cTn>
                              </p:par>
                              <p:par>
                                <p:cTn id="75" presetID="2" presetClass="entr" presetSubtype="4" decel="100000" fill="hold" grpId="0" nodeType="withEffect">
                                  <p:stCondLst>
                                    <p:cond delay="175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750" fill="hold"/>
                                        <p:tgtEl>
                                          <p:spTgt spid="33"/>
                                        </p:tgtEl>
                                        <p:attrNameLst>
                                          <p:attrName>ppt_x</p:attrName>
                                        </p:attrNameLst>
                                      </p:cBhvr>
                                      <p:tavLst>
                                        <p:tav tm="0">
                                          <p:val>
                                            <p:strVal val="#ppt_x"/>
                                          </p:val>
                                        </p:tav>
                                        <p:tav tm="100000">
                                          <p:val>
                                            <p:strVal val="#ppt_x"/>
                                          </p:val>
                                        </p:tav>
                                      </p:tavLst>
                                    </p:anim>
                                    <p:anim calcmode="lin" valueType="num">
                                      <p:cBhvr additive="base">
                                        <p:cTn id="78" dur="750" fill="hold"/>
                                        <p:tgtEl>
                                          <p:spTgt spid="33"/>
                                        </p:tgtEl>
                                        <p:attrNameLst>
                                          <p:attrName>ppt_y</p:attrName>
                                        </p:attrNameLst>
                                      </p:cBhvr>
                                      <p:tavLst>
                                        <p:tav tm="0">
                                          <p:val>
                                            <p:strVal val="1+#ppt_h/2"/>
                                          </p:val>
                                        </p:tav>
                                        <p:tav tm="100000">
                                          <p:val>
                                            <p:strVal val="#ppt_y"/>
                                          </p:val>
                                        </p:tav>
                                      </p:tavLst>
                                    </p:anim>
                                  </p:childTnLst>
                                </p:cTn>
                              </p:par>
                              <p:par>
                                <p:cTn id="79" presetID="31" presetClass="entr" presetSubtype="0" fill="hold" grpId="0" nodeType="withEffect">
                                  <p:stCondLst>
                                    <p:cond delay="2250"/>
                                  </p:stCondLst>
                                  <p:childTnLst>
                                    <p:set>
                                      <p:cBhvr>
                                        <p:cTn id="80" dur="1" fill="hold">
                                          <p:stCondLst>
                                            <p:cond delay="0"/>
                                          </p:stCondLst>
                                        </p:cTn>
                                        <p:tgtEl>
                                          <p:spTgt spid="48"/>
                                        </p:tgtEl>
                                        <p:attrNameLst>
                                          <p:attrName>style.visibility</p:attrName>
                                        </p:attrNameLst>
                                      </p:cBhvr>
                                      <p:to>
                                        <p:strVal val="visible"/>
                                      </p:to>
                                    </p:set>
                                    <p:anim calcmode="lin" valueType="num">
                                      <p:cBhvr>
                                        <p:cTn id="81" dur="750" fill="hold"/>
                                        <p:tgtEl>
                                          <p:spTgt spid="48"/>
                                        </p:tgtEl>
                                        <p:attrNameLst>
                                          <p:attrName>ppt_w</p:attrName>
                                        </p:attrNameLst>
                                      </p:cBhvr>
                                      <p:tavLst>
                                        <p:tav tm="0">
                                          <p:val>
                                            <p:fltVal val="0"/>
                                          </p:val>
                                        </p:tav>
                                        <p:tav tm="100000">
                                          <p:val>
                                            <p:strVal val="#ppt_w"/>
                                          </p:val>
                                        </p:tav>
                                      </p:tavLst>
                                    </p:anim>
                                    <p:anim calcmode="lin" valueType="num">
                                      <p:cBhvr>
                                        <p:cTn id="82" dur="750" fill="hold"/>
                                        <p:tgtEl>
                                          <p:spTgt spid="48"/>
                                        </p:tgtEl>
                                        <p:attrNameLst>
                                          <p:attrName>ppt_h</p:attrName>
                                        </p:attrNameLst>
                                      </p:cBhvr>
                                      <p:tavLst>
                                        <p:tav tm="0">
                                          <p:val>
                                            <p:fltVal val="0"/>
                                          </p:val>
                                        </p:tav>
                                        <p:tav tm="100000">
                                          <p:val>
                                            <p:strVal val="#ppt_h"/>
                                          </p:val>
                                        </p:tav>
                                      </p:tavLst>
                                    </p:anim>
                                    <p:anim calcmode="lin" valueType="num">
                                      <p:cBhvr>
                                        <p:cTn id="83" dur="750" fill="hold"/>
                                        <p:tgtEl>
                                          <p:spTgt spid="48"/>
                                        </p:tgtEl>
                                        <p:attrNameLst>
                                          <p:attrName>style.rotation</p:attrName>
                                        </p:attrNameLst>
                                      </p:cBhvr>
                                      <p:tavLst>
                                        <p:tav tm="0">
                                          <p:val>
                                            <p:fltVal val="90"/>
                                          </p:val>
                                        </p:tav>
                                        <p:tav tm="100000">
                                          <p:val>
                                            <p:fltVal val="0"/>
                                          </p:val>
                                        </p:tav>
                                      </p:tavLst>
                                    </p:anim>
                                    <p:animEffect transition="in" filter="fade">
                                      <p:cBhvr>
                                        <p:cTn id="84"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9" grpId="0" animBg="1"/>
      <p:bldP spid="9" grpId="0" animBg="1"/>
      <p:bldP spid="42" grpId="0" animBg="1"/>
      <p:bldP spid="13" grpId="0" animBg="1"/>
      <p:bldP spid="43" grpId="0" animBg="1"/>
      <p:bldP spid="17" grpId="0" animBg="1"/>
      <p:bldP spid="44" grpId="0" animBg="1"/>
      <p:bldP spid="21" grpId="0" animBg="1"/>
      <p:bldP spid="45" grpId="0" animBg="1"/>
      <p:bldP spid="25" grpId="0" animBg="1"/>
      <p:bldP spid="46" grpId="0" animBg="1"/>
      <p:bldP spid="29" grpId="0" animBg="1"/>
      <p:bldP spid="47" grpId="0" animBg="1"/>
      <p:bldP spid="33" grpId="0" animBg="1"/>
      <p:bldP spid="48" grpId="0" animBg="1"/>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DCBF56E1-5B1B-4800-BDA0-8A113A9EF0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C5858C5F-0AC8-46C7-ACD7-F018ECB4391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58B17340-9C53-481C-AD3E-09F63BE4858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9" name="Freeform 13">
            <a:extLst>
              <a:ext uri="{FF2B5EF4-FFF2-40B4-BE49-F238E27FC236}">
                <a16:creationId xmlns:a16="http://schemas.microsoft.com/office/drawing/2014/main" id="{A77FB9AB-17BD-40DD-A107-F9E4187B3E72}"/>
              </a:ext>
            </a:extLst>
          </p:cNvPr>
          <p:cNvSpPr>
            <a:spLocks/>
          </p:cNvSpPr>
          <p:nvPr userDrawn="1"/>
        </p:nvSpPr>
        <p:spPr bwMode="auto">
          <a:xfrm rot="19442737">
            <a:off x="8627849" y="403953"/>
            <a:ext cx="2411070" cy="242272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38" name="Freeform 13">
            <a:extLst>
              <a:ext uri="{FF2B5EF4-FFF2-40B4-BE49-F238E27FC236}">
                <a16:creationId xmlns:a16="http://schemas.microsoft.com/office/drawing/2014/main" id="{19851E0D-8A40-4598-A0E5-017B23B88FE2}"/>
              </a:ext>
            </a:extLst>
          </p:cNvPr>
          <p:cNvSpPr>
            <a:spLocks/>
          </p:cNvSpPr>
          <p:nvPr userDrawn="1"/>
        </p:nvSpPr>
        <p:spPr bwMode="auto">
          <a:xfrm rot="488949">
            <a:off x="9796645" y="-876819"/>
            <a:ext cx="3216674" cy="32322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baseline="-25000" dirty="0">
              <a:latin typeface="Roboto" panose="02000000000000000000" pitchFamily="2" charset="0"/>
            </a:endParaRPr>
          </a:p>
        </p:txBody>
      </p:sp>
      <p:sp>
        <p:nvSpPr>
          <p:cNvPr id="16" name="Picture Placeholder 15">
            <a:extLst>
              <a:ext uri="{FF2B5EF4-FFF2-40B4-BE49-F238E27FC236}">
                <a16:creationId xmlns:a16="http://schemas.microsoft.com/office/drawing/2014/main" id="{94F058A1-0AD4-431B-94A9-8F75BECB5DD2}"/>
              </a:ext>
            </a:extLst>
          </p:cNvPr>
          <p:cNvSpPr>
            <a:spLocks noGrp="1"/>
          </p:cNvSpPr>
          <p:nvPr>
            <p:ph type="pic" sz="quarter" idx="19"/>
          </p:nvPr>
        </p:nvSpPr>
        <p:spPr>
          <a:xfrm>
            <a:off x="5362576" y="739293"/>
            <a:ext cx="6829425" cy="5128844"/>
          </a:xfrm>
          <a:custGeom>
            <a:avLst/>
            <a:gdLst>
              <a:gd name="connsiteX0" fmla="*/ 3726472 w 6829425"/>
              <a:gd name="connsiteY0" fmla="*/ 4542460 h 5128844"/>
              <a:gd name="connsiteX1" fmla="*/ 4019665 w 6829425"/>
              <a:gd name="connsiteY1" fmla="*/ 4835652 h 5128844"/>
              <a:gd name="connsiteX2" fmla="*/ 3726472 w 6829425"/>
              <a:gd name="connsiteY2" fmla="*/ 5128844 h 5128844"/>
              <a:gd name="connsiteX3" fmla="*/ 3433280 w 6829425"/>
              <a:gd name="connsiteY3" fmla="*/ 4835652 h 5128844"/>
              <a:gd name="connsiteX4" fmla="*/ 3726472 w 6829425"/>
              <a:gd name="connsiteY4" fmla="*/ 4542460 h 5128844"/>
              <a:gd name="connsiteX5" fmla="*/ 3218828 w 6829425"/>
              <a:gd name="connsiteY5" fmla="*/ 4488421 h 5128844"/>
              <a:gd name="connsiteX6" fmla="*/ 3354986 w 6829425"/>
              <a:gd name="connsiteY6" fmla="*/ 4624579 h 5128844"/>
              <a:gd name="connsiteX7" fmla="*/ 3218828 w 6829425"/>
              <a:gd name="connsiteY7" fmla="*/ 4760737 h 5128844"/>
              <a:gd name="connsiteX8" fmla="*/ 3082670 w 6829425"/>
              <a:gd name="connsiteY8" fmla="*/ 4624579 h 5128844"/>
              <a:gd name="connsiteX9" fmla="*/ 3218828 w 6829425"/>
              <a:gd name="connsiteY9" fmla="*/ 4488421 h 5128844"/>
              <a:gd name="connsiteX10" fmla="*/ 4936360 w 6829425"/>
              <a:gd name="connsiteY10" fmla="*/ 4343397 h 5128844"/>
              <a:gd name="connsiteX11" fmla="*/ 5166244 w 6829425"/>
              <a:gd name="connsiteY11" fmla="*/ 4573282 h 5128844"/>
              <a:gd name="connsiteX12" fmla="*/ 4936360 w 6829425"/>
              <a:gd name="connsiteY12" fmla="*/ 4803166 h 5128844"/>
              <a:gd name="connsiteX13" fmla="*/ 4706476 w 6829425"/>
              <a:gd name="connsiteY13" fmla="*/ 4573282 h 5128844"/>
              <a:gd name="connsiteX14" fmla="*/ 4936360 w 6829425"/>
              <a:gd name="connsiteY14" fmla="*/ 4343397 h 5128844"/>
              <a:gd name="connsiteX15" fmla="*/ 6700294 w 6829425"/>
              <a:gd name="connsiteY15" fmla="*/ 250564 h 5128844"/>
              <a:gd name="connsiteX16" fmla="*/ 6800102 w 6829425"/>
              <a:gd name="connsiteY16" fmla="*/ 270715 h 5128844"/>
              <a:gd name="connsiteX17" fmla="*/ 6829425 w 6829425"/>
              <a:gd name="connsiteY17" fmla="*/ 286631 h 5128844"/>
              <a:gd name="connsiteX18" fmla="*/ 6829425 w 6829425"/>
              <a:gd name="connsiteY18" fmla="*/ 727330 h 5128844"/>
              <a:gd name="connsiteX19" fmla="*/ 6800102 w 6829425"/>
              <a:gd name="connsiteY19" fmla="*/ 743245 h 5128844"/>
              <a:gd name="connsiteX20" fmla="*/ 6700294 w 6829425"/>
              <a:gd name="connsiteY20" fmla="*/ 763396 h 5128844"/>
              <a:gd name="connsiteX21" fmla="*/ 6443878 w 6829425"/>
              <a:gd name="connsiteY21" fmla="*/ 506980 h 5128844"/>
              <a:gd name="connsiteX22" fmla="*/ 6700294 w 6829425"/>
              <a:gd name="connsiteY22" fmla="*/ 250564 h 5128844"/>
              <a:gd name="connsiteX23" fmla="*/ 3750086 w 6829425"/>
              <a:gd name="connsiteY23" fmla="*/ 229138 h 5128844"/>
              <a:gd name="connsiteX24" fmla="*/ 3988357 w 6829425"/>
              <a:gd name="connsiteY24" fmla="*/ 467409 h 5128844"/>
              <a:gd name="connsiteX25" fmla="*/ 3842832 w 6829425"/>
              <a:gd name="connsiteY25" fmla="*/ 686955 h 5128844"/>
              <a:gd name="connsiteX26" fmla="*/ 3837159 w 6829425"/>
              <a:gd name="connsiteY26" fmla="*/ 688716 h 5128844"/>
              <a:gd name="connsiteX27" fmla="*/ 3842199 w 6829425"/>
              <a:gd name="connsiteY27" fmla="*/ 698004 h 5128844"/>
              <a:gd name="connsiteX28" fmla="*/ 3860696 w 6829425"/>
              <a:gd name="connsiteY28" fmla="*/ 757589 h 5128844"/>
              <a:gd name="connsiteX29" fmla="*/ 3866452 w 6829425"/>
              <a:gd name="connsiteY29" fmla="*/ 814694 h 5128844"/>
              <a:gd name="connsiteX30" fmla="*/ 3876861 w 6829425"/>
              <a:gd name="connsiteY30" fmla="*/ 810593 h 5128844"/>
              <a:gd name="connsiteX31" fmla="*/ 3999845 w 6829425"/>
              <a:gd name="connsiteY31" fmla="*/ 791999 h 5128844"/>
              <a:gd name="connsiteX32" fmla="*/ 4160828 w 6829425"/>
              <a:gd name="connsiteY32" fmla="*/ 824502 h 5128844"/>
              <a:gd name="connsiteX33" fmla="*/ 4229022 w 6829425"/>
              <a:gd name="connsiteY33" fmla="*/ 861516 h 5128844"/>
              <a:gd name="connsiteX34" fmla="*/ 4242910 w 6829425"/>
              <a:gd name="connsiteY34" fmla="*/ 835931 h 5128844"/>
              <a:gd name="connsiteX35" fmla="*/ 4695284 w 6829425"/>
              <a:gd name="connsiteY35" fmla="*/ 595404 h 5128844"/>
              <a:gd name="connsiteX36" fmla="*/ 5197957 w 6829425"/>
              <a:gd name="connsiteY36" fmla="*/ 928600 h 5128844"/>
              <a:gd name="connsiteX37" fmla="*/ 5216322 w 6829425"/>
              <a:gd name="connsiteY37" fmla="*/ 987759 h 5128844"/>
              <a:gd name="connsiteX38" fmla="*/ 5363708 w 6829425"/>
              <a:gd name="connsiteY38" fmla="*/ 895775 h 5128844"/>
              <a:gd name="connsiteX39" fmla="*/ 6123983 w 6829425"/>
              <a:gd name="connsiteY39" fmla="*/ 703266 h 5128844"/>
              <a:gd name="connsiteX40" fmla="*/ 6744832 w 6829425"/>
              <a:gd name="connsiteY40" fmla="*/ 828609 h 5128844"/>
              <a:gd name="connsiteX41" fmla="*/ 6829425 w 6829425"/>
              <a:gd name="connsiteY41" fmla="*/ 869360 h 5128844"/>
              <a:gd name="connsiteX42" fmla="*/ 6829425 w 6829425"/>
              <a:gd name="connsiteY42" fmla="*/ 4518631 h 5128844"/>
              <a:gd name="connsiteX43" fmla="*/ 6744119 w 6829425"/>
              <a:gd name="connsiteY43" fmla="*/ 4545112 h 5128844"/>
              <a:gd name="connsiteX44" fmla="*/ 6645556 w 6829425"/>
              <a:gd name="connsiteY44" fmla="*/ 4555047 h 5128844"/>
              <a:gd name="connsiteX45" fmla="*/ 6455192 w 6829425"/>
              <a:gd name="connsiteY45" fmla="*/ 4516615 h 5128844"/>
              <a:gd name="connsiteX46" fmla="*/ 6390928 w 6829425"/>
              <a:gd name="connsiteY46" fmla="*/ 4481734 h 5128844"/>
              <a:gd name="connsiteX47" fmla="*/ 6378222 w 6829425"/>
              <a:gd name="connsiteY47" fmla="*/ 4544666 h 5128844"/>
              <a:gd name="connsiteX48" fmla="*/ 6216590 w 6829425"/>
              <a:gd name="connsiteY48" fmla="*/ 4651804 h 5128844"/>
              <a:gd name="connsiteX49" fmla="*/ 6041171 w 6829425"/>
              <a:gd name="connsiteY49" fmla="*/ 4476386 h 5128844"/>
              <a:gd name="connsiteX50" fmla="*/ 6216590 w 6829425"/>
              <a:gd name="connsiteY50" fmla="*/ 4300967 h 5128844"/>
              <a:gd name="connsiteX51" fmla="*/ 6219294 w 6829425"/>
              <a:gd name="connsiteY51" fmla="*/ 4301240 h 5128844"/>
              <a:gd name="connsiteX52" fmla="*/ 6194929 w 6829425"/>
              <a:gd name="connsiteY52" fmla="*/ 4256352 h 5128844"/>
              <a:gd name="connsiteX53" fmla="*/ 6168198 w 6829425"/>
              <a:gd name="connsiteY53" fmla="*/ 4170240 h 5128844"/>
              <a:gd name="connsiteX54" fmla="*/ 6119842 w 6829425"/>
              <a:gd name="connsiteY54" fmla="*/ 4155230 h 5128844"/>
              <a:gd name="connsiteX55" fmla="*/ 5991348 w 6829425"/>
              <a:gd name="connsiteY55" fmla="*/ 4068596 h 5128844"/>
              <a:gd name="connsiteX56" fmla="*/ 5989900 w 6829425"/>
              <a:gd name="connsiteY56" fmla="*/ 4066841 h 5128844"/>
              <a:gd name="connsiteX57" fmla="*/ 5989536 w 6829425"/>
              <a:gd name="connsiteY57" fmla="*/ 4068069 h 5128844"/>
              <a:gd name="connsiteX58" fmla="*/ 5528400 w 6829425"/>
              <a:gd name="connsiteY58" fmla="*/ 4381886 h 5128844"/>
              <a:gd name="connsiteX59" fmla="*/ 5117520 w 6829425"/>
              <a:gd name="connsiteY59" fmla="*/ 4163422 h 5128844"/>
              <a:gd name="connsiteX60" fmla="*/ 5084312 w 6829425"/>
              <a:gd name="connsiteY60" fmla="*/ 4102242 h 5128844"/>
              <a:gd name="connsiteX61" fmla="*/ 5072291 w 6829425"/>
              <a:gd name="connsiteY61" fmla="*/ 4114553 h 5128844"/>
              <a:gd name="connsiteX62" fmla="*/ 3999845 w 6829425"/>
              <a:gd name="connsiteY62" fmla="*/ 4528906 h 5128844"/>
              <a:gd name="connsiteX63" fmla="*/ 3239570 w 6829425"/>
              <a:gd name="connsiteY63" fmla="*/ 4336398 h 5128844"/>
              <a:gd name="connsiteX64" fmla="*/ 3139499 w 6829425"/>
              <a:gd name="connsiteY64" fmla="*/ 4275602 h 5128844"/>
              <a:gd name="connsiteX65" fmla="*/ 3053110 w 6829425"/>
              <a:gd name="connsiteY65" fmla="*/ 4380308 h 5128844"/>
              <a:gd name="connsiteX66" fmla="*/ 2486051 w 6829425"/>
              <a:gd name="connsiteY66" fmla="*/ 4615191 h 5128844"/>
              <a:gd name="connsiteX67" fmla="*/ 1747128 w 6829425"/>
              <a:gd name="connsiteY67" fmla="*/ 4125400 h 5128844"/>
              <a:gd name="connsiteX68" fmla="*/ 1729554 w 6829425"/>
              <a:gd name="connsiteY68" fmla="*/ 4068784 h 5128844"/>
              <a:gd name="connsiteX69" fmla="*/ 1669318 w 6829425"/>
              <a:gd name="connsiteY69" fmla="*/ 4113828 h 5128844"/>
              <a:gd name="connsiteX70" fmla="*/ 1640962 w 6829425"/>
              <a:gd name="connsiteY70" fmla="*/ 4130126 h 5128844"/>
              <a:gd name="connsiteX71" fmla="*/ 1641420 w 6829425"/>
              <a:gd name="connsiteY71" fmla="*/ 4134667 h 5128844"/>
              <a:gd name="connsiteX72" fmla="*/ 1610722 w 6829425"/>
              <a:gd name="connsiteY72" fmla="*/ 4286720 h 5128844"/>
              <a:gd name="connsiteX73" fmla="*/ 1577471 w 6829425"/>
              <a:gd name="connsiteY73" fmla="*/ 4347980 h 5128844"/>
              <a:gd name="connsiteX74" fmla="*/ 1583186 w 6829425"/>
              <a:gd name="connsiteY74" fmla="*/ 4354908 h 5128844"/>
              <a:gd name="connsiteX75" fmla="*/ 1634907 w 6829425"/>
              <a:gd name="connsiteY75" fmla="*/ 4524230 h 5128844"/>
              <a:gd name="connsiteX76" fmla="*/ 1332064 w 6829425"/>
              <a:gd name="connsiteY76" fmla="*/ 4827073 h 5128844"/>
              <a:gd name="connsiteX77" fmla="*/ 1029221 w 6829425"/>
              <a:gd name="connsiteY77" fmla="*/ 4524230 h 5128844"/>
              <a:gd name="connsiteX78" fmla="*/ 1035374 w 6829425"/>
              <a:gd name="connsiteY78" fmla="*/ 4463197 h 5128844"/>
              <a:gd name="connsiteX79" fmla="*/ 1036134 w 6829425"/>
              <a:gd name="connsiteY79" fmla="*/ 4460746 h 5128844"/>
              <a:gd name="connsiteX80" fmla="*/ 1032379 w 6829425"/>
              <a:gd name="connsiteY80" fmla="*/ 4458587 h 5128844"/>
              <a:gd name="connsiteX81" fmla="*/ 890850 w 6829425"/>
              <a:gd name="connsiteY81" fmla="*/ 4286720 h 5128844"/>
              <a:gd name="connsiteX82" fmla="*/ 888796 w 6829425"/>
              <a:gd name="connsiteY82" fmla="*/ 4280104 h 5128844"/>
              <a:gd name="connsiteX83" fmla="*/ 854906 w 6829425"/>
              <a:gd name="connsiteY83" fmla="*/ 4274932 h 5128844"/>
              <a:gd name="connsiteX84" fmla="*/ 0 w 6829425"/>
              <a:gd name="connsiteY84" fmla="*/ 3225997 h 5128844"/>
              <a:gd name="connsiteX85" fmla="*/ 472056 w 6829425"/>
              <a:gd name="connsiteY85" fmla="*/ 2338167 h 5128844"/>
              <a:gd name="connsiteX86" fmla="*/ 513004 w 6829425"/>
              <a:gd name="connsiteY86" fmla="*/ 2313290 h 5128844"/>
              <a:gd name="connsiteX87" fmla="*/ 440228 w 6829425"/>
              <a:gd name="connsiteY87" fmla="*/ 2225084 h 5128844"/>
              <a:gd name="connsiteX88" fmla="*/ 288130 w 6829425"/>
              <a:gd name="connsiteY88" fmla="*/ 1727148 h 5128844"/>
              <a:gd name="connsiteX89" fmla="*/ 680782 w 6829425"/>
              <a:gd name="connsiteY89" fmla="*/ 988660 h 5128844"/>
              <a:gd name="connsiteX90" fmla="*/ 686692 w 6829425"/>
              <a:gd name="connsiteY90" fmla="*/ 985069 h 5128844"/>
              <a:gd name="connsiteX91" fmla="*/ 641768 w 6829425"/>
              <a:gd name="connsiteY91" fmla="*/ 948003 h 5128844"/>
              <a:gd name="connsiteX92" fmla="*/ 534885 w 6829425"/>
              <a:gd name="connsiteY92" fmla="*/ 689965 h 5128844"/>
              <a:gd name="connsiteX93" fmla="*/ 899806 w 6829425"/>
              <a:gd name="connsiteY93" fmla="*/ 325044 h 5128844"/>
              <a:gd name="connsiteX94" fmla="*/ 1264727 w 6829425"/>
              <a:gd name="connsiteY94" fmla="*/ 689965 h 5128844"/>
              <a:gd name="connsiteX95" fmla="*/ 1236049 w 6829425"/>
              <a:gd name="connsiteY95" fmla="*/ 832009 h 5128844"/>
              <a:gd name="connsiteX96" fmla="*/ 1231762 w 6829425"/>
              <a:gd name="connsiteY96" fmla="*/ 839907 h 5128844"/>
              <a:gd name="connsiteX97" fmla="*/ 1292146 w 6829425"/>
              <a:gd name="connsiteY97" fmla="*/ 843716 h 5128844"/>
              <a:gd name="connsiteX98" fmla="*/ 1603225 w 6829425"/>
              <a:gd name="connsiteY98" fmla="*/ 944050 h 5128844"/>
              <a:gd name="connsiteX99" fmla="*/ 1625912 w 6829425"/>
              <a:gd name="connsiteY99" fmla="*/ 957832 h 5128844"/>
              <a:gd name="connsiteX100" fmla="*/ 1633161 w 6829425"/>
              <a:gd name="connsiteY100" fmla="*/ 921926 h 5128844"/>
              <a:gd name="connsiteX101" fmla="*/ 1821290 w 6829425"/>
              <a:gd name="connsiteY101" fmla="*/ 797226 h 5128844"/>
              <a:gd name="connsiteX102" fmla="*/ 2025464 w 6829425"/>
              <a:gd name="connsiteY102" fmla="*/ 1001400 h 5128844"/>
              <a:gd name="connsiteX103" fmla="*/ 1900764 w 6829425"/>
              <a:gd name="connsiteY103" fmla="*/ 1189528 h 5128844"/>
              <a:gd name="connsiteX104" fmla="*/ 1887789 w 6829425"/>
              <a:gd name="connsiteY104" fmla="*/ 1193556 h 5128844"/>
              <a:gd name="connsiteX105" fmla="*/ 1917208 w 6829425"/>
              <a:gd name="connsiteY105" fmla="*/ 1229212 h 5128844"/>
              <a:gd name="connsiteX106" fmla="*/ 1986881 w 6829425"/>
              <a:gd name="connsiteY106" fmla="*/ 1357574 h 5128844"/>
              <a:gd name="connsiteX107" fmla="*/ 2055529 w 6829425"/>
              <a:gd name="connsiteY107" fmla="*/ 1242991 h 5128844"/>
              <a:gd name="connsiteX108" fmla="*/ 2928896 w 6829425"/>
              <a:gd name="connsiteY108" fmla="*/ 792000 h 5128844"/>
              <a:gd name="connsiteX109" fmla="*/ 3098632 w 6829425"/>
              <a:gd name="connsiteY109" fmla="*/ 805376 h 5128844"/>
              <a:gd name="connsiteX110" fmla="*/ 3233923 w 6829425"/>
              <a:gd name="connsiteY110" fmla="*/ 837890 h 5128844"/>
              <a:gd name="connsiteX111" fmla="*/ 3232277 w 6829425"/>
              <a:gd name="connsiteY111" fmla="*/ 821563 h 5128844"/>
              <a:gd name="connsiteX112" fmla="*/ 3485737 w 6829425"/>
              <a:gd name="connsiteY112" fmla="*/ 510578 h 5128844"/>
              <a:gd name="connsiteX113" fmla="*/ 3515861 w 6829425"/>
              <a:gd name="connsiteY113" fmla="*/ 507541 h 5128844"/>
              <a:gd name="connsiteX114" fmla="*/ 3511815 w 6829425"/>
              <a:gd name="connsiteY114" fmla="*/ 467409 h 5128844"/>
              <a:gd name="connsiteX115" fmla="*/ 3750086 w 6829425"/>
              <a:gd name="connsiteY115" fmla="*/ 229138 h 5128844"/>
              <a:gd name="connsiteX116" fmla="*/ 5473699 w 6829425"/>
              <a:gd name="connsiteY116" fmla="*/ 182570 h 5128844"/>
              <a:gd name="connsiteX117" fmla="*/ 5706110 w 6829425"/>
              <a:gd name="connsiteY117" fmla="*/ 414981 h 5128844"/>
              <a:gd name="connsiteX118" fmla="*/ 5473699 w 6829425"/>
              <a:gd name="connsiteY118" fmla="*/ 647392 h 5128844"/>
              <a:gd name="connsiteX119" fmla="*/ 5241288 w 6829425"/>
              <a:gd name="connsiteY119" fmla="*/ 414981 h 5128844"/>
              <a:gd name="connsiteX120" fmla="*/ 5473699 w 6829425"/>
              <a:gd name="connsiteY120" fmla="*/ 182570 h 5128844"/>
              <a:gd name="connsiteX121" fmla="*/ 2272746 w 6829425"/>
              <a:gd name="connsiteY121" fmla="*/ 0 h 5128844"/>
              <a:gd name="connsiteX122" fmla="*/ 2674993 w 6829425"/>
              <a:gd name="connsiteY122" fmla="*/ 402247 h 5128844"/>
              <a:gd name="connsiteX123" fmla="*/ 2272746 w 6829425"/>
              <a:gd name="connsiteY123" fmla="*/ 804495 h 5128844"/>
              <a:gd name="connsiteX124" fmla="*/ 1870499 w 6829425"/>
              <a:gd name="connsiteY124" fmla="*/ 402247 h 5128844"/>
              <a:gd name="connsiteX125" fmla="*/ 2272746 w 6829425"/>
              <a:gd name="connsiteY125" fmla="*/ 0 h 512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6829425" h="5128844">
                <a:moveTo>
                  <a:pt x="3726472" y="4542460"/>
                </a:moveTo>
                <a:cubicBezTo>
                  <a:pt x="3888398" y="4542460"/>
                  <a:pt x="4019665" y="4673727"/>
                  <a:pt x="4019665" y="4835652"/>
                </a:cubicBezTo>
                <a:cubicBezTo>
                  <a:pt x="4019665" y="4997577"/>
                  <a:pt x="3888398" y="5128844"/>
                  <a:pt x="3726472" y="5128844"/>
                </a:cubicBezTo>
                <a:cubicBezTo>
                  <a:pt x="3564547" y="5128844"/>
                  <a:pt x="3433280" y="4997577"/>
                  <a:pt x="3433280" y="4835652"/>
                </a:cubicBezTo>
                <a:cubicBezTo>
                  <a:pt x="3433280" y="4673727"/>
                  <a:pt x="3564547" y="4542460"/>
                  <a:pt x="3726472" y="4542460"/>
                </a:cubicBezTo>
                <a:close/>
                <a:moveTo>
                  <a:pt x="3218828" y="4488421"/>
                </a:moveTo>
                <a:cubicBezTo>
                  <a:pt x="3294026" y="4488421"/>
                  <a:pt x="3354986" y="4549381"/>
                  <a:pt x="3354986" y="4624579"/>
                </a:cubicBezTo>
                <a:cubicBezTo>
                  <a:pt x="3354986" y="4699777"/>
                  <a:pt x="3294026" y="4760737"/>
                  <a:pt x="3218828" y="4760737"/>
                </a:cubicBezTo>
                <a:cubicBezTo>
                  <a:pt x="3143630" y="4760737"/>
                  <a:pt x="3082670" y="4699777"/>
                  <a:pt x="3082670" y="4624579"/>
                </a:cubicBezTo>
                <a:cubicBezTo>
                  <a:pt x="3082670" y="4549381"/>
                  <a:pt x="3143630" y="4488421"/>
                  <a:pt x="3218828" y="4488421"/>
                </a:cubicBezTo>
                <a:close/>
                <a:moveTo>
                  <a:pt x="4936360" y="4343397"/>
                </a:moveTo>
                <a:cubicBezTo>
                  <a:pt x="5063322" y="4343397"/>
                  <a:pt x="5166244" y="4446320"/>
                  <a:pt x="5166244" y="4573282"/>
                </a:cubicBezTo>
                <a:cubicBezTo>
                  <a:pt x="5166244" y="4700244"/>
                  <a:pt x="5063322" y="4803166"/>
                  <a:pt x="4936360" y="4803166"/>
                </a:cubicBezTo>
                <a:cubicBezTo>
                  <a:pt x="4809398" y="4803166"/>
                  <a:pt x="4706476" y="4700244"/>
                  <a:pt x="4706476" y="4573282"/>
                </a:cubicBezTo>
                <a:cubicBezTo>
                  <a:pt x="4706476" y="4446320"/>
                  <a:pt x="4809398" y="4343397"/>
                  <a:pt x="4936360" y="4343397"/>
                </a:cubicBezTo>
                <a:close/>
                <a:moveTo>
                  <a:pt x="6700294" y="250564"/>
                </a:moveTo>
                <a:cubicBezTo>
                  <a:pt x="6735698" y="250564"/>
                  <a:pt x="6769426" y="257740"/>
                  <a:pt x="6800102" y="270715"/>
                </a:cubicBezTo>
                <a:lnTo>
                  <a:pt x="6829425" y="286631"/>
                </a:lnTo>
                <a:lnTo>
                  <a:pt x="6829425" y="727330"/>
                </a:lnTo>
                <a:lnTo>
                  <a:pt x="6800102" y="743245"/>
                </a:lnTo>
                <a:cubicBezTo>
                  <a:pt x="6769426" y="756222"/>
                  <a:pt x="6735698" y="763396"/>
                  <a:pt x="6700294" y="763396"/>
                </a:cubicBezTo>
                <a:cubicBezTo>
                  <a:pt x="6558679" y="763396"/>
                  <a:pt x="6443878" y="648595"/>
                  <a:pt x="6443878" y="506980"/>
                </a:cubicBezTo>
                <a:cubicBezTo>
                  <a:pt x="6443878" y="365365"/>
                  <a:pt x="6558679" y="250564"/>
                  <a:pt x="6700294" y="250564"/>
                </a:cubicBezTo>
                <a:close/>
                <a:moveTo>
                  <a:pt x="3750086" y="229138"/>
                </a:moveTo>
                <a:cubicBezTo>
                  <a:pt x="3881679" y="229138"/>
                  <a:pt x="3988357" y="335816"/>
                  <a:pt x="3988357" y="467409"/>
                </a:cubicBezTo>
                <a:cubicBezTo>
                  <a:pt x="3988357" y="566104"/>
                  <a:pt x="3928351" y="650784"/>
                  <a:pt x="3842832" y="686955"/>
                </a:cubicBezTo>
                <a:lnTo>
                  <a:pt x="3837159" y="688716"/>
                </a:lnTo>
                <a:lnTo>
                  <a:pt x="3842199" y="698004"/>
                </a:lnTo>
                <a:cubicBezTo>
                  <a:pt x="3850230" y="716992"/>
                  <a:pt x="3856467" y="736925"/>
                  <a:pt x="3860696" y="757589"/>
                </a:cubicBezTo>
                <a:lnTo>
                  <a:pt x="3866452" y="814694"/>
                </a:lnTo>
                <a:lnTo>
                  <a:pt x="3876861" y="810593"/>
                </a:lnTo>
                <a:cubicBezTo>
                  <a:pt x="3915711" y="798509"/>
                  <a:pt x="3957018" y="791999"/>
                  <a:pt x="3999845" y="791999"/>
                </a:cubicBezTo>
                <a:cubicBezTo>
                  <a:pt x="4056948" y="791999"/>
                  <a:pt x="4111348" y="803572"/>
                  <a:pt x="4160828" y="824502"/>
                </a:cubicBezTo>
                <a:lnTo>
                  <a:pt x="4229022" y="861516"/>
                </a:lnTo>
                <a:lnTo>
                  <a:pt x="4242910" y="835931"/>
                </a:lnTo>
                <a:cubicBezTo>
                  <a:pt x="4340948" y="690815"/>
                  <a:pt x="4506974" y="595404"/>
                  <a:pt x="4695284" y="595404"/>
                </a:cubicBezTo>
                <a:cubicBezTo>
                  <a:pt x="4921257" y="595404"/>
                  <a:pt x="5115139" y="732794"/>
                  <a:pt x="5197957" y="928600"/>
                </a:cubicBezTo>
                <a:lnTo>
                  <a:pt x="5216322" y="987759"/>
                </a:lnTo>
                <a:lnTo>
                  <a:pt x="5363708" y="895775"/>
                </a:lnTo>
                <a:cubicBezTo>
                  <a:pt x="5589710" y="773004"/>
                  <a:pt x="5848703" y="703266"/>
                  <a:pt x="6123983" y="703266"/>
                </a:cubicBezTo>
                <a:cubicBezTo>
                  <a:pt x="6344208" y="703266"/>
                  <a:pt x="6554008" y="747898"/>
                  <a:pt x="6744832" y="828609"/>
                </a:cubicBezTo>
                <a:lnTo>
                  <a:pt x="6829425" y="869360"/>
                </a:lnTo>
                <a:lnTo>
                  <a:pt x="6829425" y="4518631"/>
                </a:lnTo>
                <a:lnTo>
                  <a:pt x="6744119" y="4545112"/>
                </a:lnTo>
                <a:cubicBezTo>
                  <a:pt x="6712282" y="4551626"/>
                  <a:pt x="6679319" y="4555047"/>
                  <a:pt x="6645556" y="4555047"/>
                </a:cubicBezTo>
                <a:cubicBezTo>
                  <a:pt x="6578031" y="4555047"/>
                  <a:pt x="6513702" y="4541363"/>
                  <a:pt x="6455192" y="4516615"/>
                </a:cubicBezTo>
                <a:lnTo>
                  <a:pt x="6390928" y="4481734"/>
                </a:lnTo>
                <a:lnTo>
                  <a:pt x="6378222" y="4544666"/>
                </a:lnTo>
                <a:cubicBezTo>
                  <a:pt x="6351594" y="4607627"/>
                  <a:pt x="6289250" y="4651804"/>
                  <a:pt x="6216590" y="4651804"/>
                </a:cubicBezTo>
                <a:cubicBezTo>
                  <a:pt x="6119709" y="4651804"/>
                  <a:pt x="6041171" y="4573267"/>
                  <a:pt x="6041171" y="4476386"/>
                </a:cubicBezTo>
                <a:cubicBezTo>
                  <a:pt x="6041171" y="4379505"/>
                  <a:pt x="6119709" y="4300967"/>
                  <a:pt x="6216590" y="4300967"/>
                </a:cubicBezTo>
                <a:lnTo>
                  <a:pt x="6219294" y="4301240"/>
                </a:lnTo>
                <a:lnTo>
                  <a:pt x="6194929" y="4256352"/>
                </a:lnTo>
                <a:lnTo>
                  <a:pt x="6168198" y="4170240"/>
                </a:lnTo>
                <a:lnTo>
                  <a:pt x="6119842" y="4155230"/>
                </a:lnTo>
                <a:cubicBezTo>
                  <a:pt x="6071478" y="4134773"/>
                  <a:pt x="6027925" y="4105174"/>
                  <a:pt x="5991348" y="4068596"/>
                </a:cubicBezTo>
                <a:lnTo>
                  <a:pt x="5989900" y="4066841"/>
                </a:lnTo>
                <a:lnTo>
                  <a:pt x="5989536" y="4068069"/>
                </a:lnTo>
                <a:cubicBezTo>
                  <a:pt x="5917069" y="4251844"/>
                  <a:pt x="5737921" y="4381886"/>
                  <a:pt x="5528400" y="4381886"/>
                </a:cubicBezTo>
                <a:cubicBezTo>
                  <a:pt x="5357362" y="4381886"/>
                  <a:pt x="5206565" y="4295227"/>
                  <a:pt x="5117520" y="4163422"/>
                </a:cubicBezTo>
                <a:lnTo>
                  <a:pt x="5084312" y="4102242"/>
                </a:lnTo>
                <a:lnTo>
                  <a:pt x="5072291" y="4114553"/>
                </a:lnTo>
                <a:cubicBezTo>
                  <a:pt x="4789039" y="4371997"/>
                  <a:pt x="4412766" y="4528906"/>
                  <a:pt x="3999845" y="4528906"/>
                </a:cubicBezTo>
                <a:cubicBezTo>
                  <a:pt x="3724565" y="4528906"/>
                  <a:pt x="3465572" y="4459170"/>
                  <a:pt x="3239570" y="4336398"/>
                </a:cubicBezTo>
                <a:lnTo>
                  <a:pt x="3139499" y="4275602"/>
                </a:lnTo>
                <a:lnTo>
                  <a:pt x="3053110" y="4380308"/>
                </a:lnTo>
                <a:cubicBezTo>
                  <a:pt x="2907987" y="4525431"/>
                  <a:pt x="2707502" y="4615191"/>
                  <a:pt x="2486051" y="4615191"/>
                </a:cubicBezTo>
                <a:cubicBezTo>
                  <a:pt x="2153876" y="4615191"/>
                  <a:pt x="1868870" y="4413229"/>
                  <a:pt x="1747128" y="4125400"/>
                </a:cubicBezTo>
                <a:lnTo>
                  <a:pt x="1729554" y="4068784"/>
                </a:lnTo>
                <a:lnTo>
                  <a:pt x="1669318" y="4113828"/>
                </a:lnTo>
                <a:lnTo>
                  <a:pt x="1640962" y="4130126"/>
                </a:lnTo>
                <a:lnTo>
                  <a:pt x="1641420" y="4134667"/>
                </a:lnTo>
                <a:cubicBezTo>
                  <a:pt x="1641420" y="4188603"/>
                  <a:pt x="1630489" y="4239985"/>
                  <a:pt x="1610722" y="4286720"/>
                </a:cubicBezTo>
                <a:lnTo>
                  <a:pt x="1577471" y="4347980"/>
                </a:lnTo>
                <a:lnTo>
                  <a:pt x="1583186" y="4354908"/>
                </a:lnTo>
                <a:cubicBezTo>
                  <a:pt x="1615840" y="4403242"/>
                  <a:pt x="1634907" y="4461509"/>
                  <a:pt x="1634907" y="4524230"/>
                </a:cubicBezTo>
                <a:cubicBezTo>
                  <a:pt x="1634907" y="4691486"/>
                  <a:pt x="1499320" y="4827073"/>
                  <a:pt x="1332064" y="4827073"/>
                </a:cubicBezTo>
                <a:cubicBezTo>
                  <a:pt x="1164808" y="4827073"/>
                  <a:pt x="1029221" y="4691486"/>
                  <a:pt x="1029221" y="4524230"/>
                </a:cubicBezTo>
                <a:cubicBezTo>
                  <a:pt x="1029221" y="4503323"/>
                  <a:pt x="1031339" y="4482911"/>
                  <a:pt x="1035374" y="4463197"/>
                </a:cubicBezTo>
                <a:lnTo>
                  <a:pt x="1036134" y="4460746"/>
                </a:lnTo>
                <a:lnTo>
                  <a:pt x="1032379" y="4458587"/>
                </a:lnTo>
                <a:cubicBezTo>
                  <a:pt x="970033" y="4416467"/>
                  <a:pt x="920501" y="4356822"/>
                  <a:pt x="890850" y="4286720"/>
                </a:cubicBezTo>
                <a:lnTo>
                  <a:pt x="888796" y="4280104"/>
                </a:lnTo>
                <a:lnTo>
                  <a:pt x="854906" y="4274932"/>
                </a:lnTo>
                <a:cubicBezTo>
                  <a:pt x="367012" y="4175094"/>
                  <a:pt x="0" y="3743406"/>
                  <a:pt x="0" y="3225997"/>
                </a:cubicBezTo>
                <a:cubicBezTo>
                  <a:pt x="0" y="2856420"/>
                  <a:pt x="187251" y="2530577"/>
                  <a:pt x="472056" y="2338167"/>
                </a:cubicBezTo>
                <a:lnTo>
                  <a:pt x="513004" y="2313290"/>
                </a:lnTo>
                <a:lnTo>
                  <a:pt x="440228" y="2225084"/>
                </a:lnTo>
                <a:cubicBezTo>
                  <a:pt x="344201" y="2082946"/>
                  <a:pt x="288130" y="1911595"/>
                  <a:pt x="288130" y="1727148"/>
                </a:cubicBezTo>
                <a:cubicBezTo>
                  <a:pt x="288130" y="1419738"/>
                  <a:pt x="443884" y="1148705"/>
                  <a:pt x="680782" y="988660"/>
                </a:cubicBezTo>
                <a:lnTo>
                  <a:pt x="686692" y="985069"/>
                </a:lnTo>
                <a:lnTo>
                  <a:pt x="641768" y="948003"/>
                </a:lnTo>
                <a:cubicBezTo>
                  <a:pt x="575730" y="881965"/>
                  <a:pt x="534885" y="790735"/>
                  <a:pt x="534885" y="689965"/>
                </a:cubicBezTo>
                <a:cubicBezTo>
                  <a:pt x="534885" y="488425"/>
                  <a:pt x="698266" y="325044"/>
                  <a:pt x="899806" y="325044"/>
                </a:cubicBezTo>
                <a:cubicBezTo>
                  <a:pt x="1101346" y="325044"/>
                  <a:pt x="1264727" y="488425"/>
                  <a:pt x="1264727" y="689965"/>
                </a:cubicBezTo>
                <a:cubicBezTo>
                  <a:pt x="1264727" y="740350"/>
                  <a:pt x="1254516" y="788350"/>
                  <a:pt x="1236049" y="832009"/>
                </a:cubicBezTo>
                <a:lnTo>
                  <a:pt x="1231762" y="839907"/>
                </a:lnTo>
                <a:lnTo>
                  <a:pt x="1292146" y="843716"/>
                </a:lnTo>
                <a:cubicBezTo>
                  <a:pt x="1403577" y="857881"/>
                  <a:pt x="1508582" y="892637"/>
                  <a:pt x="1603225" y="944050"/>
                </a:cubicBezTo>
                <a:lnTo>
                  <a:pt x="1625912" y="957832"/>
                </a:lnTo>
                <a:lnTo>
                  <a:pt x="1633161" y="921926"/>
                </a:lnTo>
                <a:cubicBezTo>
                  <a:pt x="1664157" y="848645"/>
                  <a:pt x="1736718" y="797226"/>
                  <a:pt x="1821290" y="797226"/>
                </a:cubicBezTo>
                <a:cubicBezTo>
                  <a:pt x="1934053" y="797226"/>
                  <a:pt x="2025464" y="888638"/>
                  <a:pt x="2025464" y="1001400"/>
                </a:cubicBezTo>
                <a:cubicBezTo>
                  <a:pt x="2025464" y="1085972"/>
                  <a:pt x="1974045" y="1158533"/>
                  <a:pt x="1900764" y="1189528"/>
                </a:cubicBezTo>
                <a:lnTo>
                  <a:pt x="1887789" y="1193556"/>
                </a:lnTo>
                <a:lnTo>
                  <a:pt x="1917208" y="1229212"/>
                </a:lnTo>
                <a:lnTo>
                  <a:pt x="1986881" y="1357574"/>
                </a:lnTo>
                <a:lnTo>
                  <a:pt x="2055529" y="1242991"/>
                </a:lnTo>
                <a:cubicBezTo>
                  <a:pt x="2249627" y="970050"/>
                  <a:pt x="2568469" y="792000"/>
                  <a:pt x="2928896" y="792000"/>
                </a:cubicBezTo>
                <a:cubicBezTo>
                  <a:pt x="2986656" y="792000"/>
                  <a:pt x="3043349" y="796573"/>
                  <a:pt x="3098632" y="805376"/>
                </a:cubicBezTo>
                <a:lnTo>
                  <a:pt x="3233923" y="837890"/>
                </a:lnTo>
                <a:lnTo>
                  <a:pt x="3232277" y="821563"/>
                </a:lnTo>
                <a:cubicBezTo>
                  <a:pt x="3232277" y="668163"/>
                  <a:pt x="3341088" y="540178"/>
                  <a:pt x="3485737" y="510578"/>
                </a:cubicBezTo>
                <a:lnTo>
                  <a:pt x="3515861" y="507541"/>
                </a:lnTo>
                <a:lnTo>
                  <a:pt x="3511815" y="467409"/>
                </a:lnTo>
                <a:cubicBezTo>
                  <a:pt x="3511815" y="335816"/>
                  <a:pt x="3618493" y="229138"/>
                  <a:pt x="3750086" y="229138"/>
                </a:cubicBezTo>
                <a:close/>
                <a:moveTo>
                  <a:pt x="5473699" y="182570"/>
                </a:moveTo>
                <a:cubicBezTo>
                  <a:pt x="5602056" y="182570"/>
                  <a:pt x="5706110" y="286624"/>
                  <a:pt x="5706110" y="414981"/>
                </a:cubicBezTo>
                <a:cubicBezTo>
                  <a:pt x="5706110" y="543338"/>
                  <a:pt x="5602056" y="647392"/>
                  <a:pt x="5473699" y="647392"/>
                </a:cubicBezTo>
                <a:cubicBezTo>
                  <a:pt x="5345342" y="647392"/>
                  <a:pt x="5241288" y="543338"/>
                  <a:pt x="5241288" y="414981"/>
                </a:cubicBezTo>
                <a:cubicBezTo>
                  <a:pt x="5241288" y="286624"/>
                  <a:pt x="5345342" y="182570"/>
                  <a:pt x="5473699" y="182570"/>
                </a:cubicBezTo>
                <a:close/>
                <a:moveTo>
                  <a:pt x="2272746" y="0"/>
                </a:moveTo>
                <a:cubicBezTo>
                  <a:pt x="2494901" y="0"/>
                  <a:pt x="2674993" y="180092"/>
                  <a:pt x="2674993" y="402247"/>
                </a:cubicBezTo>
                <a:cubicBezTo>
                  <a:pt x="2674993" y="624402"/>
                  <a:pt x="2494901" y="804495"/>
                  <a:pt x="2272746" y="804495"/>
                </a:cubicBezTo>
                <a:cubicBezTo>
                  <a:pt x="2050591" y="804495"/>
                  <a:pt x="1870499" y="624402"/>
                  <a:pt x="1870499" y="402247"/>
                </a:cubicBezTo>
                <a:cubicBezTo>
                  <a:pt x="1870499" y="180092"/>
                  <a:pt x="2050591" y="0"/>
                  <a:pt x="2272746"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615480801"/>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3C86D0D7-97A4-4FF4-AF10-D4323EA532AB}"/>
              </a:ext>
            </a:extLst>
          </p:cNvPr>
          <p:cNvSpPr>
            <a:spLocks noGrp="1"/>
          </p:cNvSpPr>
          <p:nvPr>
            <p:ph type="pic" sz="quarter" idx="10"/>
          </p:nvPr>
        </p:nvSpPr>
        <p:spPr>
          <a:xfrm>
            <a:off x="-553549" y="1000912"/>
            <a:ext cx="6868624" cy="4856176"/>
          </a:xfrm>
          <a:custGeom>
            <a:avLst/>
            <a:gdLst>
              <a:gd name="connsiteX0" fmla="*/ 4105787 w 7760192"/>
              <a:gd name="connsiteY0" fmla="*/ 3016 h 5486522"/>
              <a:gd name="connsiteX1" fmla="*/ 5016028 w 7760192"/>
              <a:gd name="connsiteY1" fmla="*/ 693513 h 5486522"/>
              <a:gd name="connsiteX2" fmla="*/ 5026633 w 7760192"/>
              <a:gd name="connsiteY2" fmla="*/ 764594 h 5486522"/>
              <a:gd name="connsiteX3" fmla="*/ 5070886 w 7760192"/>
              <a:gd name="connsiteY3" fmla="*/ 730665 h 5486522"/>
              <a:gd name="connsiteX4" fmla="*/ 6081852 w 7760192"/>
              <a:gd name="connsiteY4" fmla="*/ 317812 h 5486522"/>
              <a:gd name="connsiteX5" fmla="*/ 6801519 w 7760192"/>
              <a:gd name="connsiteY5" fmla="*/ 716121 h 5486522"/>
              <a:gd name="connsiteX6" fmla="*/ 6837986 w 7760192"/>
              <a:gd name="connsiteY6" fmla="*/ 769791 h 5486522"/>
              <a:gd name="connsiteX7" fmla="*/ 6897218 w 7760192"/>
              <a:gd name="connsiteY7" fmla="*/ 748888 h 5486522"/>
              <a:gd name="connsiteX8" fmla="*/ 6969765 w 7760192"/>
              <a:gd name="connsiteY8" fmla="*/ 735956 h 5486522"/>
              <a:gd name="connsiteX9" fmla="*/ 7619334 w 7760192"/>
              <a:gd name="connsiteY9" fmla="*/ 1371483 h 5486522"/>
              <a:gd name="connsiteX10" fmla="*/ 7369897 w 7760192"/>
              <a:gd name="connsiteY10" fmla="*/ 2394968 h 5486522"/>
              <a:gd name="connsiteX11" fmla="*/ 7338035 w 7760192"/>
              <a:gd name="connsiteY11" fmla="*/ 2399758 h 5486522"/>
              <a:gd name="connsiteX12" fmla="*/ 7339262 w 7760192"/>
              <a:gd name="connsiteY12" fmla="*/ 2409172 h 5486522"/>
              <a:gd name="connsiteX13" fmla="*/ 7337301 w 7760192"/>
              <a:gd name="connsiteY13" fmla="*/ 3030896 h 5486522"/>
              <a:gd name="connsiteX14" fmla="*/ 7305611 w 7760192"/>
              <a:gd name="connsiteY14" fmla="*/ 3194953 h 5486522"/>
              <a:gd name="connsiteX15" fmla="*/ 7322114 w 7760192"/>
              <a:gd name="connsiteY15" fmla="*/ 3229168 h 5486522"/>
              <a:gd name="connsiteX16" fmla="*/ 7469702 w 7760192"/>
              <a:gd name="connsiteY16" fmla="*/ 3858409 h 5486522"/>
              <a:gd name="connsiteX17" fmla="*/ 6130742 w 7760192"/>
              <a:gd name="connsiteY17" fmla="*/ 4837582 h 5486522"/>
              <a:gd name="connsiteX18" fmla="*/ 5951630 w 7760192"/>
              <a:gd name="connsiteY18" fmla="*/ 4752380 h 5486522"/>
              <a:gd name="connsiteX19" fmla="*/ 5887755 w 7760192"/>
              <a:gd name="connsiteY19" fmla="*/ 4716678 h 5486522"/>
              <a:gd name="connsiteX20" fmla="*/ 5886437 w 7760192"/>
              <a:gd name="connsiteY20" fmla="*/ 4723703 h 5486522"/>
              <a:gd name="connsiteX21" fmla="*/ 3888567 w 7760192"/>
              <a:gd name="connsiteY21" fmla="*/ 5304872 h 5486522"/>
              <a:gd name="connsiteX22" fmla="*/ 2532646 w 7760192"/>
              <a:gd name="connsiteY22" fmla="*/ 4653185 h 5486522"/>
              <a:gd name="connsiteX23" fmla="*/ 2532028 w 7760192"/>
              <a:gd name="connsiteY23" fmla="*/ 4652302 h 5486522"/>
              <a:gd name="connsiteX24" fmla="*/ 2510390 w 7760192"/>
              <a:gd name="connsiteY24" fmla="*/ 4758472 h 5486522"/>
              <a:gd name="connsiteX25" fmla="*/ 1273903 w 7760192"/>
              <a:gd name="connsiteY25" fmla="*/ 5112714 h 5486522"/>
              <a:gd name="connsiteX26" fmla="*/ 876655 w 7760192"/>
              <a:gd name="connsiteY26" fmla="*/ 4432331 h 5486522"/>
              <a:gd name="connsiteX27" fmla="*/ 880077 w 7760192"/>
              <a:gd name="connsiteY27" fmla="*/ 4407262 h 5486522"/>
              <a:gd name="connsiteX28" fmla="*/ 708988 w 7760192"/>
              <a:gd name="connsiteY28" fmla="*/ 4362749 h 5486522"/>
              <a:gd name="connsiteX29" fmla="*/ 186211 w 7760192"/>
              <a:gd name="connsiteY29" fmla="*/ 2036574 h 5486522"/>
              <a:gd name="connsiteX30" fmla="*/ 2460508 w 7760192"/>
              <a:gd name="connsiteY30" fmla="*/ 593629 h 5486522"/>
              <a:gd name="connsiteX31" fmla="*/ 2510109 w 7760192"/>
              <a:gd name="connsiteY31" fmla="*/ 627534 h 5486522"/>
              <a:gd name="connsiteX32" fmla="*/ 2547873 w 7760192"/>
              <a:gd name="connsiteY32" fmla="*/ 597530 h 5486522"/>
              <a:gd name="connsiteX33" fmla="*/ 3200245 w 7760192"/>
              <a:gd name="connsiteY33" fmla="*/ 248873 h 5486522"/>
              <a:gd name="connsiteX34" fmla="*/ 4105787 w 7760192"/>
              <a:gd name="connsiteY34" fmla="*/ 3016 h 54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760192" h="5486522">
                <a:moveTo>
                  <a:pt x="4105787" y="3016"/>
                </a:moveTo>
                <a:cubicBezTo>
                  <a:pt x="4609329" y="-29485"/>
                  <a:pt x="4912624" y="200775"/>
                  <a:pt x="5016028" y="693513"/>
                </a:cubicBezTo>
                <a:lnTo>
                  <a:pt x="5026633" y="764594"/>
                </a:lnTo>
                <a:lnTo>
                  <a:pt x="5070886" y="730665"/>
                </a:lnTo>
                <a:cubicBezTo>
                  <a:pt x="5453902" y="454261"/>
                  <a:pt x="5790868" y="316677"/>
                  <a:pt x="6081852" y="317812"/>
                </a:cubicBezTo>
                <a:cubicBezTo>
                  <a:pt x="6365375" y="318918"/>
                  <a:pt x="6605244" y="451720"/>
                  <a:pt x="6801519" y="716121"/>
                </a:cubicBezTo>
                <a:lnTo>
                  <a:pt x="6837986" y="769791"/>
                </a:lnTo>
                <a:lnTo>
                  <a:pt x="6897218" y="748888"/>
                </a:lnTo>
                <a:cubicBezTo>
                  <a:pt x="6921676" y="742368"/>
                  <a:pt x="6945859" y="738057"/>
                  <a:pt x="6969765" y="735956"/>
                </a:cubicBezTo>
                <a:cubicBezTo>
                  <a:pt x="7215661" y="714333"/>
                  <a:pt x="7432334" y="926365"/>
                  <a:pt x="7619334" y="1371483"/>
                </a:cubicBezTo>
                <a:cubicBezTo>
                  <a:pt x="7869620" y="1966171"/>
                  <a:pt x="7786295" y="2307108"/>
                  <a:pt x="7369897" y="2394968"/>
                </a:cubicBezTo>
                <a:lnTo>
                  <a:pt x="7338035" y="2399758"/>
                </a:lnTo>
                <a:lnTo>
                  <a:pt x="7339262" y="2409172"/>
                </a:lnTo>
                <a:cubicBezTo>
                  <a:pt x="7362890" y="2643612"/>
                  <a:pt x="7362232" y="2850858"/>
                  <a:pt x="7337301" y="3030896"/>
                </a:cubicBezTo>
                <a:lnTo>
                  <a:pt x="7305611" y="3194953"/>
                </a:lnTo>
                <a:lnTo>
                  <a:pt x="7322114" y="3229168"/>
                </a:lnTo>
                <a:cubicBezTo>
                  <a:pt x="7392635" y="3390775"/>
                  <a:pt x="7441842" y="3600524"/>
                  <a:pt x="7469702" y="3858409"/>
                </a:cubicBezTo>
                <a:cubicBezTo>
                  <a:pt x="7591176" y="4959091"/>
                  <a:pt x="7143120" y="5285234"/>
                  <a:pt x="6130742" y="4837582"/>
                </a:cubicBezTo>
                <a:cubicBezTo>
                  <a:pt x="6067305" y="4809580"/>
                  <a:pt x="6007602" y="4781179"/>
                  <a:pt x="5951630" y="4752380"/>
                </a:cubicBezTo>
                <a:lnTo>
                  <a:pt x="5887755" y="4716678"/>
                </a:lnTo>
                <a:lnTo>
                  <a:pt x="5886437" y="4723703"/>
                </a:lnTo>
                <a:cubicBezTo>
                  <a:pt x="5715024" y="5379443"/>
                  <a:pt x="5048881" y="5573526"/>
                  <a:pt x="3888567" y="5304872"/>
                </a:cubicBezTo>
                <a:cubicBezTo>
                  <a:pt x="3224788" y="5152793"/>
                  <a:pt x="2772884" y="4935429"/>
                  <a:pt x="2532646" y="4653185"/>
                </a:cubicBezTo>
                <a:lnTo>
                  <a:pt x="2532028" y="4652302"/>
                </a:lnTo>
                <a:lnTo>
                  <a:pt x="2510390" y="4758472"/>
                </a:lnTo>
                <a:cubicBezTo>
                  <a:pt x="2304213" y="5592003"/>
                  <a:pt x="1890854" y="5709438"/>
                  <a:pt x="1273903" y="5112714"/>
                </a:cubicBezTo>
                <a:cubicBezTo>
                  <a:pt x="1003201" y="4851223"/>
                  <a:pt x="870836" y="4624456"/>
                  <a:pt x="876655" y="4432331"/>
                </a:cubicBezTo>
                <a:lnTo>
                  <a:pt x="880077" y="4407262"/>
                </a:lnTo>
                <a:lnTo>
                  <a:pt x="708988" y="4362749"/>
                </a:lnTo>
                <a:cubicBezTo>
                  <a:pt x="-5901" y="4115835"/>
                  <a:pt x="-180160" y="3339553"/>
                  <a:pt x="186211" y="2036574"/>
                </a:cubicBezTo>
                <a:cubicBezTo>
                  <a:pt x="648058" y="389974"/>
                  <a:pt x="1406157" y="-90115"/>
                  <a:pt x="2460508" y="593629"/>
                </a:cubicBezTo>
                <a:lnTo>
                  <a:pt x="2510109" y="627534"/>
                </a:lnTo>
                <a:lnTo>
                  <a:pt x="2547873" y="597530"/>
                </a:lnTo>
                <a:cubicBezTo>
                  <a:pt x="2719354" y="475429"/>
                  <a:pt x="2936822" y="359201"/>
                  <a:pt x="3200245" y="248873"/>
                </a:cubicBezTo>
                <a:cubicBezTo>
                  <a:pt x="3552183" y="101207"/>
                  <a:pt x="3854016" y="19266"/>
                  <a:pt x="4105787" y="3016"/>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600">
                <a:latin typeface="Roboto" panose="02000000000000000000" pitchFamily="2" charset="0"/>
              </a:defRPr>
            </a:lvl1pPr>
          </a:lstStyle>
          <a:p>
            <a:pPr lvl="0"/>
            <a:endParaRPr lang="en-US" dirty="0"/>
          </a:p>
        </p:txBody>
      </p:sp>
      <p:sp>
        <p:nvSpPr>
          <p:cNvPr id="18" name="Freeform 5">
            <a:extLst>
              <a:ext uri="{FF2B5EF4-FFF2-40B4-BE49-F238E27FC236}">
                <a16:creationId xmlns:a16="http://schemas.microsoft.com/office/drawing/2014/main" id="{531B659F-6702-4790-97B8-EABA180B70D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9" name="Slide Number Placeholder 5">
            <a:extLst>
              <a:ext uri="{FF2B5EF4-FFF2-40B4-BE49-F238E27FC236}">
                <a16:creationId xmlns:a16="http://schemas.microsoft.com/office/drawing/2014/main" id="{DCC85E21-7755-4B3A-9C19-67CBAC0E1E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0" name="TextBox 19">
            <a:extLst>
              <a:ext uri="{FF2B5EF4-FFF2-40B4-BE49-F238E27FC236}">
                <a16:creationId xmlns:a16="http://schemas.microsoft.com/office/drawing/2014/main" id="{1F5179BA-2AAC-4826-954B-B917E229F2E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2984911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550A75F3-4E18-4B86-9618-BAEBCBEB528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8D3F18D1-B4F5-4BEB-9E75-CADC29F16D80}"/>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3C4AD1C1-5C8B-4F74-9EA6-7A2C76F3DBC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0">
            <a:extLst>
              <a:ext uri="{FF2B5EF4-FFF2-40B4-BE49-F238E27FC236}">
                <a16:creationId xmlns:a16="http://schemas.microsoft.com/office/drawing/2014/main" id="{E9F2D94D-C253-46C1-928E-41B6CC25AF03}"/>
              </a:ext>
            </a:extLst>
          </p:cNvPr>
          <p:cNvSpPr>
            <a:spLocks noGrp="1"/>
          </p:cNvSpPr>
          <p:nvPr>
            <p:ph type="pic" sz="quarter" idx="19"/>
          </p:nvPr>
        </p:nvSpPr>
        <p:spPr>
          <a:xfrm>
            <a:off x="-421" y="1"/>
            <a:ext cx="6426928" cy="5916681"/>
          </a:xfrm>
          <a:custGeom>
            <a:avLst/>
            <a:gdLst>
              <a:gd name="connsiteX0" fmla="*/ 5791469 w 6426928"/>
              <a:gd name="connsiteY0" fmla="*/ 1915699 h 5916681"/>
              <a:gd name="connsiteX1" fmla="*/ 6151397 w 6426928"/>
              <a:gd name="connsiteY1" fmla="*/ 2021879 h 5916681"/>
              <a:gd name="connsiteX2" fmla="*/ 6086697 w 6426928"/>
              <a:gd name="connsiteY2" fmla="*/ 4279872 h 5916681"/>
              <a:gd name="connsiteX3" fmla="*/ 4861500 w 6426928"/>
              <a:gd name="connsiteY3" fmla="*/ 5616442 h 5916681"/>
              <a:gd name="connsiteX4" fmla="*/ 2528921 w 6426928"/>
              <a:gd name="connsiteY4" fmla="*/ 5448408 h 5916681"/>
              <a:gd name="connsiteX5" fmla="*/ 2811600 w 6426928"/>
              <a:gd name="connsiteY5" fmla="*/ 2987205 h 5916681"/>
              <a:gd name="connsiteX6" fmla="*/ 4743723 w 6426928"/>
              <a:gd name="connsiteY6" fmla="*/ 2435352 h 5916681"/>
              <a:gd name="connsiteX7" fmla="*/ 5791469 w 6426928"/>
              <a:gd name="connsiteY7" fmla="*/ 1915699 h 5916681"/>
              <a:gd name="connsiteX8" fmla="*/ 0 w 6426928"/>
              <a:gd name="connsiteY8" fmla="*/ 0 h 5916681"/>
              <a:gd name="connsiteX9" fmla="*/ 5830533 w 6426928"/>
              <a:gd name="connsiteY9" fmla="*/ 0 h 5916681"/>
              <a:gd name="connsiteX10" fmla="*/ 5908368 w 6426928"/>
              <a:gd name="connsiteY10" fmla="*/ 104403 h 5916681"/>
              <a:gd name="connsiteX11" fmla="*/ 5312473 w 6426928"/>
              <a:gd name="connsiteY11" fmla="*/ 1838197 h 5916681"/>
              <a:gd name="connsiteX12" fmla="*/ 2540311 w 6426928"/>
              <a:gd name="connsiteY12" fmla="*/ 2676443 h 5916681"/>
              <a:gd name="connsiteX13" fmla="*/ 1740705 w 6426928"/>
              <a:gd name="connsiteY13" fmla="*/ 5000375 h 5916681"/>
              <a:gd name="connsiteX14" fmla="*/ 9849 w 6426928"/>
              <a:gd name="connsiteY14" fmla="*/ 5911250 h 5916681"/>
              <a:gd name="connsiteX15" fmla="*/ 0 w 6426928"/>
              <a:gd name="connsiteY15" fmla="*/ 5909405 h 591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26928" h="5916681">
                <a:moveTo>
                  <a:pt x="5791469" y="1915699"/>
                </a:moveTo>
                <a:cubicBezTo>
                  <a:pt x="5904201" y="1905972"/>
                  <a:pt x="6022059" y="1934087"/>
                  <a:pt x="6151397" y="2021879"/>
                </a:cubicBezTo>
                <a:cubicBezTo>
                  <a:pt x="6695981" y="2391734"/>
                  <a:pt x="6301645" y="3680689"/>
                  <a:pt x="6086697" y="4279872"/>
                </a:cubicBezTo>
                <a:cubicBezTo>
                  <a:pt x="5871750" y="4879056"/>
                  <a:pt x="5454448" y="5421813"/>
                  <a:pt x="4861500" y="5616442"/>
                </a:cubicBezTo>
                <a:cubicBezTo>
                  <a:pt x="4268522" y="5811324"/>
                  <a:pt x="2870616" y="5886619"/>
                  <a:pt x="2528921" y="5448408"/>
                </a:cubicBezTo>
                <a:cubicBezTo>
                  <a:pt x="2187225" y="5010197"/>
                  <a:pt x="2442543" y="3489519"/>
                  <a:pt x="2811600" y="2987205"/>
                </a:cubicBezTo>
                <a:cubicBezTo>
                  <a:pt x="3180627" y="2485145"/>
                  <a:pt x="4187080" y="2596324"/>
                  <a:pt x="4743723" y="2435352"/>
                </a:cubicBezTo>
                <a:cubicBezTo>
                  <a:pt x="5161205" y="2314623"/>
                  <a:pt x="5453271" y="1944877"/>
                  <a:pt x="5791469" y="1915699"/>
                </a:cubicBezTo>
                <a:close/>
                <a:moveTo>
                  <a:pt x="0" y="0"/>
                </a:moveTo>
                <a:lnTo>
                  <a:pt x="5830533" y="0"/>
                </a:lnTo>
                <a:lnTo>
                  <a:pt x="5908368" y="104403"/>
                </a:lnTo>
                <a:cubicBezTo>
                  <a:pt x="6434247" y="873495"/>
                  <a:pt x="6000861" y="1300620"/>
                  <a:pt x="5312473" y="1838197"/>
                </a:cubicBezTo>
                <a:cubicBezTo>
                  <a:pt x="4546807" y="2435958"/>
                  <a:pt x="3135545" y="2149414"/>
                  <a:pt x="2540311" y="2676443"/>
                </a:cubicBezTo>
                <a:cubicBezTo>
                  <a:pt x="1945077" y="3203473"/>
                  <a:pt x="2232293" y="4516771"/>
                  <a:pt x="1740705" y="5000375"/>
                </a:cubicBezTo>
                <a:cubicBezTo>
                  <a:pt x="1372014" y="5363078"/>
                  <a:pt x="550055" y="5980968"/>
                  <a:pt x="9849" y="5911250"/>
                </a:cubicBezTo>
                <a:lnTo>
                  <a:pt x="0" y="5909405"/>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96797183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8D20A06E-94C6-4B22-A416-CFAD220AE0AD}"/>
              </a:ext>
            </a:extLst>
          </p:cNvPr>
          <p:cNvSpPr>
            <a:spLocks/>
          </p:cNvSpPr>
          <p:nvPr userDrawn="1"/>
        </p:nvSpPr>
        <p:spPr bwMode="auto">
          <a:xfrm rot="5794925">
            <a:off x="6480670" y="3128821"/>
            <a:ext cx="3047960" cy="3062694"/>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11" name="Freeform 13">
            <a:extLst>
              <a:ext uri="{FF2B5EF4-FFF2-40B4-BE49-F238E27FC236}">
                <a16:creationId xmlns:a16="http://schemas.microsoft.com/office/drawing/2014/main" id="{E16BCBD8-AC4C-41E3-8756-3B8D895652E2}"/>
              </a:ext>
            </a:extLst>
          </p:cNvPr>
          <p:cNvSpPr>
            <a:spLocks/>
          </p:cNvSpPr>
          <p:nvPr userDrawn="1"/>
        </p:nvSpPr>
        <p:spPr bwMode="auto">
          <a:xfrm rot="4375491">
            <a:off x="5016692" y="283055"/>
            <a:ext cx="2376091" cy="2387579"/>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4" name="Picture Placeholder 6">
            <a:extLst>
              <a:ext uri="{FF2B5EF4-FFF2-40B4-BE49-F238E27FC236}">
                <a16:creationId xmlns:a16="http://schemas.microsoft.com/office/drawing/2014/main" id="{F422CA9F-3386-45F3-BA72-BFF0C759C4CB}"/>
              </a:ext>
            </a:extLst>
          </p:cNvPr>
          <p:cNvSpPr>
            <a:spLocks noGrp="1"/>
          </p:cNvSpPr>
          <p:nvPr>
            <p:ph type="pic" sz="quarter" idx="10"/>
          </p:nvPr>
        </p:nvSpPr>
        <p:spPr>
          <a:xfrm>
            <a:off x="6616847" y="1341284"/>
            <a:ext cx="4349836" cy="4175682"/>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96414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par>
                                <p:cTn id="23" presetID="31" presetClass="entr" presetSubtype="0" fill="hold" grpId="0" nodeType="withEffect">
                                  <p:stCondLst>
                                    <p:cond delay="125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grpId="0" nodeType="withEffect">
                                  <p:stCondLst>
                                    <p:cond delay="125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5" grpId="0" animBg="1"/>
      <p:bldP spid="6" grpId="0" animBg="1"/>
      <p:bldP spid="7" grpId="0" animBg="1"/>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DDCAF21-CDC7-415A-AA2C-6BE0BEC5860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7F77D506-CCFF-4F4A-B1EB-D58EDE5D8F95}"/>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1E5DB087-D1F1-4D14-86A4-7E07BBF40B4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13362960-07D1-4B7C-8E63-1F128B3B5638}"/>
              </a:ext>
            </a:extLst>
          </p:cNvPr>
          <p:cNvSpPr>
            <a:spLocks noGrp="1"/>
          </p:cNvSpPr>
          <p:nvPr>
            <p:ph type="pic" sz="quarter" idx="19"/>
          </p:nvPr>
        </p:nvSpPr>
        <p:spPr>
          <a:xfrm>
            <a:off x="2228854" y="1866900"/>
            <a:ext cx="4867272" cy="3124200"/>
          </a:xfrm>
          <a:custGeom>
            <a:avLst/>
            <a:gdLst>
              <a:gd name="connsiteX0" fmla="*/ 122094 w 4867272"/>
              <a:gd name="connsiteY0" fmla="*/ 0 h 3124200"/>
              <a:gd name="connsiteX1" fmla="*/ 4745178 w 4867272"/>
              <a:gd name="connsiteY1" fmla="*/ 0 h 3124200"/>
              <a:gd name="connsiteX2" fmla="*/ 4867272 w 4867272"/>
              <a:gd name="connsiteY2" fmla="*/ 122094 h 3124200"/>
              <a:gd name="connsiteX3" fmla="*/ 4867272 w 4867272"/>
              <a:gd name="connsiteY3" fmla="*/ 3002106 h 3124200"/>
              <a:gd name="connsiteX4" fmla="*/ 4745178 w 4867272"/>
              <a:gd name="connsiteY4" fmla="*/ 3124200 h 3124200"/>
              <a:gd name="connsiteX5" fmla="*/ 122094 w 4867272"/>
              <a:gd name="connsiteY5" fmla="*/ 3124200 h 3124200"/>
              <a:gd name="connsiteX6" fmla="*/ 0 w 4867272"/>
              <a:gd name="connsiteY6" fmla="*/ 3002106 h 3124200"/>
              <a:gd name="connsiteX7" fmla="*/ 0 w 4867272"/>
              <a:gd name="connsiteY7" fmla="*/ 122094 h 3124200"/>
              <a:gd name="connsiteX8" fmla="*/ 122094 w 4867272"/>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272" h="3124200">
                <a:moveTo>
                  <a:pt x="122094" y="0"/>
                </a:moveTo>
                <a:lnTo>
                  <a:pt x="4745178" y="0"/>
                </a:lnTo>
                <a:cubicBezTo>
                  <a:pt x="4812609" y="0"/>
                  <a:pt x="4867272" y="54663"/>
                  <a:pt x="4867272" y="122094"/>
                </a:cubicBezTo>
                <a:lnTo>
                  <a:pt x="4867272" y="3002106"/>
                </a:lnTo>
                <a:cubicBezTo>
                  <a:pt x="4867272" y="3069537"/>
                  <a:pt x="4812609" y="3124200"/>
                  <a:pt x="4745178" y="3124200"/>
                </a:cubicBezTo>
                <a:lnTo>
                  <a:pt x="122094" y="3124200"/>
                </a:lnTo>
                <a:cubicBezTo>
                  <a:pt x="54663" y="3124200"/>
                  <a:pt x="0" y="3069537"/>
                  <a:pt x="0" y="3002106"/>
                </a:cubicBezTo>
                <a:lnTo>
                  <a:pt x="0" y="122094"/>
                </a:lnTo>
                <a:cubicBezTo>
                  <a:pt x="0" y="54663"/>
                  <a:pt x="54663" y="0"/>
                  <a:pt x="122094"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7804767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5C865F-2B1C-4B25-A4C6-BBBAD850EDCF}"/>
              </a:ext>
            </a:extLst>
          </p:cNvPr>
          <p:cNvSpPr>
            <a:spLocks noGrp="1"/>
          </p:cNvSpPr>
          <p:nvPr>
            <p:ph type="pic" sz="quarter" idx="10"/>
          </p:nvPr>
        </p:nvSpPr>
        <p:spPr>
          <a:xfrm>
            <a:off x="6076950" y="1215832"/>
            <a:ext cx="3269651" cy="4426337"/>
          </a:xfrm>
          <a:custGeom>
            <a:avLst/>
            <a:gdLst>
              <a:gd name="connsiteX0" fmla="*/ 127778 w 3269651"/>
              <a:gd name="connsiteY0" fmla="*/ 0 h 4426337"/>
              <a:gd name="connsiteX1" fmla="*/ 3141873 w 3269651"/>
              <a:gd name="connsiteY1" fmla="*/ 0 h 4426337"/>
              <a:gd name="connsiteX2" fmla="*/ 3269651 w 3269651"/>
              <a:gd name="connsiteY2" fmla="*/ 127778 h 4426337"/>
              <a:gd name="connsiteX3" fmla="*/ 3269651 w 3269651"/>
              <a:gd name="connsiteY3" fmla="*/ 4298559 h 4426337"/>
              <a:gd name="connsiteX4" fmla="*/ 3141873 w 3269651"/>
              <a:gd name="connsiteY4" fmla="*/ 4426337 h 4426337"/>
              <a:gd name="connsiteX5" fmla="*/ 127778 w 3269651"/>
              <a:gd name="connsiteY5" fmla="*/ 4426337 h 4426337"/>
              <a:gd name="connsiteX6" fmla="*/ 0 w 3269651"/>
              <a:gd name="connsiteY6" fmla="*/ 4298559 h 4426337"/>
              <a:gd name="connsiteX7" fmla="*/ 0 w 3269651"/>
              <a:gd name="connsiteY7" fmla="*/ 127778 h 4426337"/>
              <a:gd name="connsiteX8" fmla="*/ 127778 w 3269651"/>
              <a:gd name="connsiteY8" fmla="*/ 0 h 44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651" h="4426337">
                <a:moveTo>
                  <a:pt x="127778" y="0"/>
                </a:moveTo>
                <a:lnTo>
                  <a:pt x="3141873" y="0"/>
                </a:lnTo>
                <a:cubicBezTo>
                  <a:pt x="3212443" y="0"/>
                  <a:pt x="3269651" y="57208"/>
                  <a:pt x="3269651" y="127778"/>
                </a:cubicBezTo>
                <a:lnTo>
                  <a:pt x="3269651" y="4298559"/>
                </a:lnTo>
                <a:cubicBezTo>
                  <a:pt x="3269651" y="4369129"/>
                  <a:pt x="3212443" y="4426337"/>
                  <a:pt x="3141873" y="4426337"/>
                </a:cubicBezTo>
                <a:lnTo>
                  <a:pt x="127778" y="4426337"/>
                </a:lnTo>
                <a:cubicBezTo>
                  <a:pt x="57208" y="4426337"/>
                  <a:pt x="0" y="4369129"/>
                  <a:pt x="0" y="4298559"/>
                </a:cubicBezTo>
                <a:lnTo>
                  <a:pt x="0" y="127778"/>
                </a:lnTo>
                <a:cubicBezTo>
                  <a:pt x="0" y="57208"/>
                  <a:pt x="57208" y="0"/>
                  <a:pt x="12777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520A1C13-995B-4F56-B1E3-85C081B139B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3B817001-EEA4-47C6-8A17-467E0819B72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35622936-80D1-4AAE-8C8B-D64249A6D2E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7486172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D44D9EE-4B24-44D8-AE11-BE4E07D137A1}"/>
              </a:ext>
            </a:extLst>
          </p:cNvPr>
          <p:cNvSpPr>
            <a:spLocks noGrp="1"/>
          </p:cNvSpPr>
          <p:nvPr>
            <p:ph type="pic" sz="quarter" idx="10"/>
          </p:nvPr>
        </p:nvSpPr>
        <p:spPr>
          <a:xfrm>
            <a:off x="545802" y="3211826"/>
            <a:ext cx="11231319" cy="4115479"/>
          </a:xfrm>
          <a:custGeom>
            <a:avLst/>
            <a:gdLst>
              <a:gd name="connsiteX0" fmla="*/ 10726113 w 11231319"/>
              <a:gd name="connsiteY0" fmla="*/ 244645 h 4115479"/>
              <a:gd name="connsiteX1" fmla="*/ 10846355 w 11231319"/>
              <a:gd name="connsiteY1" fmla="*/ 255389 h 4115479"/>
              <a:gd name="connsiteX2" fmla="*/ 11042027 w 11231319"/>
              <a:gd name="connsiteY2" fmla="*/ 750015 h 4115479"/>
              <a:gd name="connsiteX3" fmla="*/ 10515663 w 11231319"/>
              <a:gd name="connsiteY3" fmla="*/ 671237 h 4115479"/>
              <a:gd name="connsiteX4" fmla="*/ 10726113 w 11231319"/>
              <a:gd name="connsiteY4" fmla="*/ 244645 h 4115479"/>
              <a:gd name="connsiteX5" fmla="*/ 4206382 w 11231319"/>
              <a:gd name="connsiteY5" fmla="*/ 58056 h 4115479"/>
              <a:gd name="connsiteX6" fmla="*/ 4244994 w 11231319"/>
              <a:gd name="connsiteY6" fmla="*/ 59553 h 4115479"/>
              <a:gd name="connsiteX7" fmla="*/ 4464777 w 11231319"/>
              <a:gd name="connsiteY7" fmla="*/ 202071 h 4115479"/>
              <a:gd name="connsiteX8" fmla="*/ 4336412 w 11231319"/>
              <a:gd name="connsiteY8" fmla="*/ 658970 h 4115479"/>
              <a:gd name="connsiteX9" fmla="*/ 4005366 w 11231319"/>
              <a:gd name="connsiteY9" fmla="*/ 320053 h 4115479"/>
              <a:gd name="connsiteX10" fmla="*/ 4206382 w 11231319"/>
              <a:gd name="connsiteY10" fmla="*/ 58056 h 4115479"/>
              <a:gd name="connsiteX11" fmla="*/ 1990791 w 11231319"/>
              <a:gd name="connsiteY11" fmla="*/ 900 h 4115479"/>
              <a:gd name="connsiteX12" fmla="*/ 2841271 w 11231319"/>
              <a:gd name="connsiteY12" fmla="*/ 515395 h 4115479"/>
              <a:gd name="connsiteX13" fmla="*/ 2897253 w 11231319"/>
              <a:gd name="connsiteY13" fmla="*/ 585621 h 4115479"/>
              <a:gd name="connsiteX14" fmla="*/ 2922390 w 11231319"/>
              <a:gd name="connsiteY14" fmla="*/ 496055 h 4115479"/>
              <a:gd name="connsiteX15" fmla="*/ 3223801 w 11231319"/>
              <a:gd name="connsiteY15" fmla="*/ 285048 h 4115479"/>
              <a:gd name="connsiteX16" fmla="*/ 3612353 w 11231319"/>
              <a:gd name="connsiteY16" fmla="*/ 429628 h 4115479"/>
              <a:gd name="connsiteX17" fmla="*/ 3607538 w 11231319"/>
              <a:gd name="connsiteY17" fmla="*/ 1282751 h 4115479"/>
              <a:gd name="connsiteX18" fmla="*/ 3433797 w 11231319"/>
              <a:gd name="connsiteY18" fmla="*/ 1368032 h 4115479"/>
              <a:gd name="connsiteX19" fmla="*/ 3381237 w 11231319"/>
              <a:gd name="connsiteY19" fmla="*/ 1386674 h 4115479"/>
              <a:gd name="connsiteX20" fmla="*/ 3473290 w 11231319"/>
              <a:gd name="connsiteY20" fmla="*/ 1578975 h 4115479"/>
              <a:gd name="connsiteX21" fmla="*/ 3497734 w 11231319"/>
              <a:gd name="connsiteY21" fmla="*/ 1639683 h 4115479"/>
              <a:gd name="connsiteX22" fmla="*/ 3615238 w 11231319"/>
              <a:gd name="connsiteY22" fmla="*/ 1488202 h 4115479"/>
              <a:gd name="connsiteX23" fmla="*/ 4023223 w 11231319"/>
              <a:gd name="connsiteY23" fmla="*/ 1071634 h 4115479"/>
              <a:gd name="connsiteX24" fmla="*/ 5937211 w 11231319"/>
              <a:gd name="connsiteY24" fmla="*/ 628325 h 4115479"/>
              <a:gd name="connsiteX25" fmla="*/ 5982494 w 11231319"/>
              <a:gd name="connsiteY25" fmla="*/ 679607 h 4115479"/>
              <a:gd name="connsiteX26" fmla="*/ 5995078 w 11231319"/>
              <a:gd name="connsiteY26" fmla="*/ 655726 h 4115479"/>
              <a:gd name="connsiteX27" fmla="*/ 8129879 w 11231319"/>
              <a:gd name="connsiteY27" fmla="*/ 421063 h 4115479"/>
              <a:gd name="connsiteX28" fmla="*/ 8752345 w 11231319"/>
              <a:gd name="connsiteY28" fmla="*/ 673258 h 4115479"/>
              <a:gd name="connsiteX29" fmla="*/ 8884331 w 11231319"/>
              <a:gd name="connsiteY29" fmla="*/ 745429 h 4115479"/>
              <a:gd name="connsiteX30" fmla="*/ 8902533 w 11231319"/>
              <a:gd name="connsiteY30" fmla="*/ 720670 h 4115479"/>
              <a:gd name="connsiteX31" fmla="*/ 9434119 w 11231319"/>
              <a:gd name="connsiteY31" fmla="*/ 419489 h 4115479"/>
              <a:gd name="connsiteX32" fmla="*/ 10542655 w 11231319"/>
              <a:gd name="connsiteY32" fmla="*/ 1057973 h 4115479"/>
              <a:gd name="connsiteX33" fmla="*/ 11006783 w 11231319"/>
              <a:gd name="connsiteY33" fmla="*/ 2549877 h 4115479"/>
              <a:gd name="connsiteX34" fmla="*/ 10945787 w 11231319"/>
              <a:gd name="connsiteY34" fmla="*/ 2612863 h 4115479"/>
              <a:gd name="connsiteX35" fmla="*/ 11025189 w 11231319"/>
              <a:gd name="connsiteY35" fmla="*/ 2666028 h 4115479"/>
              <a:gd name="connsiteX36" fmla="*/ 10859157 w 11231319"/>
              <a:gd name="connsiteY36" fmla="*/ 3411205 h 4115479"/>
              <a:gd name="connsiteX37" fmla="*/ 10125201 w 11231319"/>
              <a:gd name="connsiteY37" fmla="*/ 3080624 h 4115479"/>
              <a:gd name="connsiteX38" fmla="*/ 10124215 w 11231319"/>
              <a:gd name="connsiteY38" fmla="*/ 3034392 h 4115479"/>
              <a:gd name="connsiteX39" fmla="*/ 9975445 w 11231319"/>
              <a:gd name="connsiteY39" fmla="*/ 3076900 h 4115479"/>
              <a:gd name="connsiteX40" fmla="*/ 8960317 w 11231319"/>
              <a:gd name="connsiteY40" fmla="*/ 3154930 h 4115479"/>
              <a:gd name="connsiteX41" fmla="*/ 8912523 w 11231319"/>
              <a:gd name="connsiteY41" fmla="*/ 3140116 h 4115479"/>
              <a:gd name="connsiteX42" fmla="*/ 8714437 w 11231319"/>
              <a:gd name="connsiteY42" fmla="*/ 3324964 h 4115479"/>
              <a:gd name="connsiteX43" fmla="*/ 6306010 w 11231319"/>
              <a:gd name="connsiteY43" fmla="*/ 3529359 h 4115479"/>
              <a:gd name="connsiteX44" fmla="*/ 6294094 w 11231319"/>
              <a:gd name="connsiteY44" fmla="*/ 3507633 h 4115479"/>
              <a:gd name="connsiteX45" fmla="*/ 6265005 w 11231319"/>
              <a:gd name="connsiteY45" fmla="*/ 3540355 h 4115479"/>
              <a:gd name="connsiteX46" fmla="*/ 4565957 w 11231319"/>
              <a:gd name="connsiteY46" fmla="*/ 3579812 h 4115479"/>
              <a:gd name="connsiteX47" fmla="*/ 3614062 w 11231319"/>
              <a:gd name="connsiteY47" fmla="*/ 3130226 h 4115479"/>
              <a:gd name="connsiteX48" fmla="*/ 3587403 w 11231319"/>
              <a:gd name="connsiteY48" fmla="*/ 3107388 h 4115479"/>
              <a:gd name="connsiteX49" fmla="*/ 3538303 w 11231319"/>
              <a:gd name="connsiteY49" fmla="*/ 3182540 h 4115479"/>
              <a:gd name="connsiteX50" fmla="*/ 1812964 w 11231319"/>
              <a:gd name="connsiteY50" fmla="*/ 3633129 h 4115479"/>
              <a:gd name="connsiteX51" fmla="*/ 533072 w 11231319"/>
              <a:gd name="connsiteY51" fmla="*/ 1147212 h 4115479"/>
              <a:gd name="connsiteX52" fmla="*/ 601981 w 11231319"/>
              <a:gd name="connsiteY52" fmla="*/ 1043279 h 4115479"/>
              <a:gd name="connsiteX53" fmla="*/ 489135 w 11231319"/>
              <a:gd name="connsiteY53" fmla="*/ 1065251 h 4115479"/>
              <a:gd name="connsiteX54" fmla="*/ 183796 w 11231319"/>
              <a:gd name="connsiteY54" fmla="*/ 578215 h 4115479"/>
              <a:gd name="connsiteX55" fmla="*/ 806201 w 11231319"/>
              <a:gd name="connsiteY55" fmla="*/ 418374 h 4115479"/>
              <a:gd name="connsiteX56" fmla="*/ 901592 w 11231319"/>
              <a:gd name="connsiteY56" fmla="*/ 528613 h 4115479"/>
              <a:gd name="connsiteX57" fmla="*/ 942442 w 11231319"/>
              <a:gd name="connsiteY57" fmla="*/ 595154 h 4115479"/>
              <a:gd name="connsiteX58" fmla="*/ 1001474 w 11231319"/>
              <a:gd name="connsiteY58" fmla="*/ 528449 h 4115479"/>
              <a:gd name="connsiteX59" fmla="*/ 1990791 w 11231319"/>
              <a:gd name="connsiteY59" fmla="*/ 900 h 41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31319" h="4115479">
                <a:moveTo>
                  <a:pt x="10726113" y="244645"/>
                </a:moveTo>
                <a:cubicBezTo>
                  <a:pt x="10762445" y="245239"/>
                  <a:pt x="10802525" y="248820"/>
                  <a:pt x="10846355" y="255389"/>
                </a:cubicBezTo>
                <a:cubicBezTo>
                  <a:pt x="11197823" y="307838"/>
                  <a:pt x="11262767" y="472748"/>
                  <a:pt x="11042027" y="750015"/>
                </a:cubicBezTo>
                <a:cubicBezTo>
                  <a:pt x="10821287" y="1027283"/>
                  <a:pt x="10645555" y="1001059"/>
                  <a:pt x="10515663" y="671237"/>
                </a:cubicBezTo>
                <a:cubicBezTo>
                  <a:pt x="10401277" y="382736"/>
                  <a:pt x="10471801" y="240492"/>
                  <a:pt x="10726113" y="244645"/>
                </a:cubicBezTo>
                <a:close/>
                <a:moveTo>
                  <a:pt x="4206382" y="58056"/>
                </a:moveTo>
                <a:cubicBezTo>
                  <a:pt x="4218840" y="56934"/>
                  <a:pt x="4231711" y="57433"/>
                  <a:pt x="4244994" y="59553"/>
                </a:cubicBezTo>
                <a:cubicBezTo>
                  <a:pt x="4308755" y="69728"/>
                  <a:pt x="4382015" y="117248"/>
                  <a:pt x="4464777" y="202071"/>
                </a:cubicBezTo>
                <a:cubicBezTo>
                  <a:pt x="4685474" y="428266"/>
                  <a:pt x="4642686" y="580816"/>
                  <a:pt x="4336412" y="658970"/>
                </a:cubicBezTo>
                <a:cubicBezTo>
                  <a:pt x="4030138" y="737876"/>
                  <a:pt x="3919790" y="624402"/>
                  <a:pt x="4005366" y="320053"/>
                </a:cubicBezTo>
                <a:cubicBezTo>
                  <a:pt x="4052166" y="153201"/>
                  <a:pt x="4119171" y="65910"/>
                  <a:pt x="4206382" y="58056"/>
                </a:cubicBezTo>
                <a:close/>
                <a:moveTo>
                  <a:pt x="1990791" y="900"/>
                </a:moveTo>
                <a:cubicBezTo>
                  <a:pt x="2282032" y="14654"/>
                  <a:pt x="2565512" y="186195"/>
                  <a:pt x="2841271" y="515395"/>
                </a:cubicBezTo>
                <a:lnTo>
                  <a:pt x="2897253" y="585621"/>
                </a:lnTo>
                <a:lnTo>
                  <a:pt x="2922390" y="496055"/>
                </a:lnTo>
                <a:cubicBezTo>
                  <a:pt x="2977806" y="346603"/>
                  <a:pt x="3078346" y="276285"/>
                  <a:pt x="3223801" y="285048"/>
                </a:cubicBezTo>
                <a:cubicBezTo>
                  <a:pt x="3329588" y="291421"/>
                  <a:pt x="3459132" y="339621"/>
                  <a:pt x="3612353" y="429628"/>
                </a:cubicBezTo>
                <a:cubicBezTo>
                  <a:pt x="4103969" y="717994"/>
                  <a:pt x="4101929" y="1002253"/>
                  <a:pt x="3607538" y="1282751"/>
                </a:cubicBezTo>
                <a:cubicBezTo>
                  <a:pt x="3545740" y="1317813"/>
                  <a:pt x="3487825" y="1346240"/>
                  <a:pt x="3433797" y="1368032"/>
                </a:cubicBezTo>
                <a:lnTo>
                  <a:pt x="3381237" y="1386674"/>
                </a:lnTo>
                <a:lnTo>
                  <a:pt x="3473290" y="1578975"/>
                </a:lnTo>
                <a:lnTo>
                  <a:pt x="3497734" y="1639683"/>
                </a:lnTo>
                <a:lnTo>
                  <a:pt x="3615238" y="1488202"/>
                </a:lnTo>
                <a:cubicBezTo>
                  <a:pt x="3728594" y="1354221"/>
                  <a:pt x="3864592" y="1215361"/>
                  <a:pt x="4023223" y="1071634"/>
                </a:cubicBezTo>
                <a:cubicBezTo>
                  <a:pt x="4857458" y="314803"/>
                  <a:pt x="5495251" y="167358"/>
                  <a:pt x="5937211" y="628325"/>
                </a:cubicBezTo>
                <a:lnTo>
                  <a:pt x="5982494" y="679607"/>
                </a:lnTo>
                <a:lnTo>
                  <a:pt x="5995078" y="655726"/>
                </a:lnTo>
                <a:cubicBezTo>
                  <a:pt x="6308345" y="124847"/>
                  <a:pt x="7020095" y="46917"/>
                  <a:pt x="8129879" y="421063"/>
                </a:cubicBezTo>
                <a:cubicBezTo>
                  <a:pt x="8363517" y="499830"/>
                  <a:pt x="8571007" y="583897"/>
                  <a:pt x="8752345" y="673258"/>
                </a:cubicBezTo>
                <a:lnTo>
                  <a:pt x="8884331" y="745429"/>
                </a:lnTo>
                <a:lnTo>
                  <a:pt x="8902533" y="720670"/>
                </a:lnTo>
                <a:cubicBezTo>
                  <a:pt x="9056115" y="527392"/>
                  <a:pt x="9233311" y="427023"/>
                  <a:pt x="9434119" y="419489"/>
                </a:cubicBezTo>
                <a:cubicBezTo>
                  <a:pt x="9746491" y="407771"/>
                  <a:pt x="10116003" y="620692"/>
                  <a:pt x="10542655" y="1057973"/>
                </a:cubicBezTo>
                <a:cubicBezTo>
                  <a:pt x="11152161" y="1682661"/>
                  <a:pt x="11306869" y="2180233"/>
                  <a:pt x="11006783" y="2549877"/>
                </a:cubicBezTo>
                <a:lnTo>
                  <a:pt x="10945787" y="2612863"/>
                </a:lnTo>
                <a:lnTo>
                  <a:pt x="11025189" y="2666028"/>
                </a:lnTo>
                <a:cubicBezTo>
                  <a:pt x="11347383" y="2917453"/>
                  <a:pt x="11291747" y="3165769"/>
                  <a:pt x="10859157" y="3411205"/>
                </a:cubicBezTo>
                <a:cubicBezTo>
                  <a:pt x="10395665" y="3674171"/>
                  <a:pt x="10150653" y="3563884"/>
                  <a:pt x="10125201" y="3080624"/>
                </a:cubicBezTo>
                <a:lnTo>
                  <a:pt x="10124215" y="3034392"/>
                </a:lnTo>
                <a:lnTo>
                  <a:pt x="9975445" y="3076900"/>
                </a:lnTo>
                <a:cubicBezTo>
                  <a:pt x="9552523" y="3185857"/>
                  <a:pt x="9214145" y="3211799"/>
                  <a:pt x="8960317" y="3154930"/>
                </a:cubicBezTo>
                <a:lnTo>
                  <a:pt x="8912523" y="3140116"/>
                </a:lnTo>
                <a:lnTo>
                  <a:pt x="8714437" y="3324964"/>
                </a:lnTo>
                <a:cubicBezTo>
                  <a:pt x="7605950" y="4306398"/>
                  <a:pt x="6802541" y="4373355"/>
                  <a:pt x="6306010" y="3529359"/>
                </a:cubicBezTo>
                <a:lnTo>
                  <a:pt x="6294094" y="3507633"/>
                </a:lnTo>
                <a:lnTo>
                  <a:pt x="6265005" y="3540355"/>
                </a:lnTo>
                <a:cubicBezTo>
                  <a:pt x="5947472" y="3828241"/>
                  <a:pt x="5381033" y="3841536"/>
                  <a:pt x="4565957" y="3579812"/>
                </a:cubicBezTo>
                <a:cubicBezTo>
                  <a:pt x="4157879" y="3449811"/>
                  <a:pt x="3840602" y="3299912"/>
                  <a:pt x="3614062" y="3130226"/>
                </a:cubicBezTo>
                <a:lnTo>
                  <a:pt x="3587403" y="3107388"/>
                </a:lnTo>
                <a:lnTo>
                  <a:pt x="3538303" y="3182540"/>
                </a:lnTo>
                <a:cubicBezTo>
                  <a:pt x="3261538" y="3525045"/>
                  <a:pt x="2686379" y="3675387"/>
                  <a:pt x="1812964" y="3633129"/>
                </a:cubicBezTo>
                <a:cubicBezTo>
                  <a:pt x="-51627" y="3547221"/>
                  <a:pt x="-477388" y="2715755"/>
                  <a:pt x="533072" y="1147212"/>
                </a:cubicBezTo>
                <a:lnTo>
                  <a:pt x="601981" y="1043279"/>
                </a:lnTo>
                <a:lnTo>
                  <a:pt x="489135" y="1065251"/>
                </a:lnTo>
                <a:cubicBezTo>
                  <a:pt x="184129" y="1101804"/>
                  <a:pt x="82350" y="939003"/>
                  <a:pt x="183796" y="578215"/>
                </a:cubicBezTo>
                <a:cubicBezTo>
                  <a:pt x="299734" y="164867"/>
                  <a:pt x="507202" y="111926"/>
                  <a:pt x="806201" y="418374"/>
                </a:cubicBezTo>
                <a:cubicBezTo>
                  <a:pt x="843576" y="456680"/>
                  <a:pt x="875373" y="493427"/>
                  <a:pt x="901592" y="528613"/>
                </a:cubicBezTo>
                <a:lnTo>
                  <a:pt x="942442" y="595154"/>
                </a:lnTo>
                <a:lnTo>
                  <a:pt x="1001474" y="528449"/>
                </a:lnTo>
                <a:cubicBezTo>
                  <a:pt x="1340672" y="161562"/>
                  <a:pt x="1670427" y="-14230"/>
                  <a:pt x="1990791" y="90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99604511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7CFFF0-4770-4535-B407-E253FFD1E3D4}"/>
              </a:ext>
            </a:extLst>
          </p:cNvPr>
          <p:cNvSpPr>
            <a:spLocks noGrp="1"/>
          </p:cNvSpPr>
          <p:nvPr>
            <p:ph type="pic" sz="quarter" idx="10"/>
          </p:nvPr>
        </p:nvSpPr>
        <p:spPr>
          <a:xfrm>
            <a:off x="317500" y="304800"/>
            <a:ext cx="3937000" cy="6223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6" name="Freeform 5">
            <a:extLst>
              <a:ext uri="{FF2B5EF4-FFF2-40B4-BE49-F238E27FC236}">
                <a16:creationId xmlns:a16="http://schemas.microsoft.com/office/drawing/2014/main" id="{6A7BF8CB-A20F-4D4D-8B6C-DAAE99E3A6C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875F0309-0A11-4B35-BFE4-E9F71D6746E7}"/>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F8D63548-0B38-4E7E-8BB1-8EBCC750CB2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1715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4DE9C0E1-F635-4FB9-8434-858A237879A3}"/>
              </a:ext>
            </a:extLst>
          </p:cNvPr>
          <p:cNvSpPr>
            <a:spLocks noGrp="1"/>
          </p:cNvSpPr>
          <p:nvPr>
            <p:ph type="pic" sz="quarter" idx="11"/>
          </p:nvPr>
        </p:nvSpPr>
        <p:spPr>
          <a:xfrm>
            <a:off x="5198430" y="711629"/>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6" name="Picture Placeholder 6">
            <a:extLst>
              <a:ext uri="{FF2B5EF4-FFF2-40B4-BE49-F238E27FC236}">
                <a16:creationId xmlns:a16="http://schemas.microsoft.com/office/drawing/2014/main" id="{ACDBBDB1-3033-4133-AD63-27ADD4D356C8}"/>
              </a:ext>
            </a:extLst>
          </p:cNvPr>
          <p:cNvSpPr>
            <a:spLocks noGrp="1"/>
          </p:cNvSpPr>
          <p:nvPr>
            <p:ph type="pic" sz="quarter" idx="12"/>
          </p:nvPr>
        </p:nvSpPr>
        <p:spPr>
          <a:xfrm>
            <a:off x="6299668" y="4253295"/>
            <a:ext cx="1387804" cy="1332240"/>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
        <p:nvSpPr>
          <p:cNvPr id="7" name="Picture Placeholder 6">
            <a:extLst>
              <a:ext uri="{FF2B5EF4-FFF2-40B4-BE49-F238E27FC236}">
                <a16:creationId xmlns:a16="http://schemas.microsoft.com/office/drawing/2014/main" id="{E9280B20-64AD-4606-A571-480F06021686}"/>
              </a:ext>
            </a:extLst>
          </p:cNvPr>
          <p:cNvSpPr>
            <a:spLocks noGrp="1"/>
          </p:cNvSpPr>
          <p:nvPr>
            <p:ph type="pic" sz="quarter" idx="13"/>
          </p:nvPr>
        </p:nvSpPr>
        <p:spPr>
          <a:xfrm>
            <a:off x="10213115" y="1573263"/>
            <a:ext cx="1795140" cy="1723268"/>
          </a:xfrm>
          <a:custGeom>
            <a:avLst/>
            <a:gdLst>
              <a:gd name="connsiteX0" fmla="*/ 2529093 w 4349836"/>
              <a:gd name="connsiteY0" fmla="*/ 2609 h 4175682"/>
              <a:gd name="connsiteX1" fmla="*/ 3925576 w 4349836"/>
              <a:gd name="connsiteY1" fmla="*/ 463622 h 4175682"/>
              <a:gd name="connsiteX2" fmla="*/ 2229473 w 4349836"/>
              <a:gd name="connsiteY2" fmla="*/ 4158001 h 4175682"/>
              <a:gd name="connsiteX3" fmla="*/ 214924 w 4349836"/>
              <a:gd name="connsiteY3" fmla="*/ 1052409 h 4175682"/>
              <a:gd name="connsiteX4" fmla="*/ 2529093 w 4349836"/>
              <a:gd name="connsiteY4" fmla="*/ 2609 h 4175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9836" h="4175682">
                <a:moveTo>
                  <a:pt x="2529093" y="2609"/>
                </a:moveTo>
                <a:cubicBezTo>
                  <a:pt x="3070021" y="-20563"/>
                  <a:pt x="3581374" y="108819"/>
                  <a:pt x="3925576" y="463622"/>
                </a:cubicBezTo>
                <a:cubicBezTo>
                  <a:pt x="4950731" y="1520374"/>
                  <a:pt x="4014127" y="4428570"/>
                  <a:pt x="2229473" y="4158001"/>
                </a:cubicBezTo>
                <a:cubicBezTo>
                  <a:pt x="393730" y="3878923"/>
                  <a:pt x="-423669" y="1874327"/>
                  <a:pt x="214924" y="1052409"/>
                </a:cubicBezTo>
                <a:cubicBezTo>
                  <a:pt x="643846" y="503612"/>
                  <a:pt x="1627546" y="41230"/>
                  <a:pt x="2529093" y="260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sz="10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29802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250" fill="hold"/>
                                        <p:tgtEl>
                                          <p:spTgt spid="5"/>
                                        </p:tgtEl>
                                        <p:attrNameLst>
                                          <p:attrName>ppt_w</p:attrName>
                                        </p:attrNameLst>
                                      </p:cBhvr>
                                      <p:tavLst>
                                        <p:tav tm="0">
                                          <p:val>
                                            <p:fltVal val="0"/>
                                          </p:val>
                                        </p:tav>
                                        <p:tav tm="100000">
                                          <p:val>
                                            <p:strVal val="#ppt_w"/>
                                          </p:val>
                                        </p:tav>
                                      </p:tavLst>
                                    </p:anim>
                                    <p:anim calcmode="lin" valueType="num">
                                      <p:cBhvr>
                                        <p:cTn id="8" dur="1250" fill="hold"/>
                                        <p:tgtEl>
                                          <p:spTgt spid="5"/>
                                        </p:tgtEl>
                                        <p:attrNameLst>
                                          <p:attrName>ppt_h</p:attrName>
                                        </p:attrNameLst>
                                      </p:cBhvr>
                                      <p:tavLst>
                                        <p:tav tm="0">
                                          <p:val>
                                            <p:fltVal val="0"/>
                                          </p:val>
                                        </p:tav>
                                        <p:tav tm="100000">
                                          <p:val>
                                            <p:strVal val="#ppt_h"/>
                                          </p:val>
                                        </p:tav>
                                      </p:tavLst>
                                    </p:anim>
                                    <p:anim calcmode="lin" valueType="num">
                                      <p:cBhvr>
                                        <p:cTn id="9" dur="1250" fill="hold"/>
                                        <p:tgtEl>
                                          <p:spTgt spid="5"/>
                                        </p:tgtEl>
                                        <p:attrNameLst>
                                          <p:attrName>style.rotation</p:attrName>
                                        </p:attrNameLst>
                                      </p:cBhvr>
                                      <p:tavLst>
                                        <p:tav tm="0">
                                          <p:val>
                                            <p:fltVal val="90"/>
                                          </p:val>
                                        </p:tav>
                                        <p:tav tm="100000">
                                          <p:val>
                                            <p:fltVal val="0"/>
                                          </p:val>
                                        </p:tav>
                                      </p:tavLst>
                                    </p:anim>
                                    <p:animEffect transition="in" filter="fade">
                                      <p:cBhvr>
                                        <p:cTn id="10" dur="1250"/>
                                        <p:tgtEl>
                                          <p:spTgt spid="5"/>
                                        </p:tgtEl>
                                      </p:cBhvr>
                                    </p:animEffect>
                                  </p:childTnLst>
                                </p:cTn>
                              </p:par>
                              <p:par>
                                <p:cTn id="11" presetID="31" presetClass="entr" presetSubtype="0"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 calcmode="lin" valueType="num">
                                      <p:cBhvr>
                                        <p:cTn id="13" dur="1250" fill="hold"/>
                                        <p:tgtEl>
                                          <p:spTgt spid="7"/>
                                        </p:tgtEl>
                                        <p:attrNameLst>
                                          <p:attrName>ppt_w</p:attrName>
                                        </p:attrNameLst>
                                      </p:cBhvr>
                                      <p:tavLst>
                                        <p:tav tm="0">
                                          <p:val>
                                            <p:fltVal val="0"/>
                                          </p:val>
                                        </p:tav>
                                        <p:tav tm="100000">
                                          <p:val>
                                            <p:strVal val="#ppt_w"/>
                                          </p:val>
                                        </p:tav>
                                      </p:tavLst>
                                    </p:anim>
                                    <p:anim calcmode="lin" valueType="num">
                                      <p:cBhvr>
                                        <p:cTn id="14" dur="1250" fill="hold"/>
                                        <p:tgtEl>
                                          <p:spTgt spid="7"/>
                                        </p:tgtEl>
                                        <p:attrNameLst>
                                          <p:attrName>ppt_h</p:attrName>
                                        </p:attrNameLst>
                                      </p:cBhvr>
                                      <p:tavLst>
                                        <p:tav tm="0">
                                          <p:val>
                                            <p:fltVal val="0"/>
                                          </p:val>
                                        </p:tav>
                                        <p:tav tm="100000">
                                          <p:val>
                                            <p:strVal val="#ppt_h"/>
                                          </p:val>
                                        </p:tav>
                                      </p:tavLst>
                                    </p:anim>
                                    <p:anim calcmode="lin" valueType="num">
                                      <p:cBhvr>
                                        <p:cTn id="15" dur="1250" fill="hold"/>
                                        <p:tgtEl>
                                          <p:spTgt spid="7"/>
                                        </p:tgtEl>
                                        <p:attrNameLst>
                                          <p:attrName>style.rotation</p:attrName>
                                        </p:attrNameLst>
                                      </p:cBhvr>
                                      <p:tavLst>
                                        <p:tav tm="0">
                                          <p:val>
                                            <p:fltVal val="90"/>
                                          </p:val>
                                        </p:tav>
                                        <p:tav tm="100000">
                                          <p:val>
                                            <p:fltVal val="0"/>
                                          </p:val>
                                        </p:tav>
                                      </p:tavLst>
                                    </p:anim>
                                    <p:animEffect transition="in" filter="fade">
                                      <p:cBhvr>
                                        <p:cTn id="16" dur="1250"/>
                                        <p:tgtEl>
                                          <p:spTgt spid="7"/>
                                        </p:tgtEl>
                                      </p:cBhvr>
                                    </p:animEffect>
                                  </p:childTnLst>
                                </p:cTn>
                              </p:par>
                              <p:par>
                                <p:cTn id="17" presetID="31" presetClass="entr" presetSubtype="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250" fill="hold"/>
                                        <p:tgtEl>
                                          <p:spTgt spid="6"/>
                                        </p:tgtEl>
                                        <p:attrNameLst>
                                          <p:attrName>ppt_w</p:attrName>
                                        </p:attrNameLst>
                                      </p:cBhvr>
                                      <p:tavLst>
                                        <p:tav tm="0">
                                          <p:val>
                                            <p:fltVal val="0"/>
                                          </p:val>
                                        </p:tav>
                                        <p:tav tm="100000">
                                          <p:val>
                                            <p:strVal val="#ppt_w"/>
                                          </p:val>
                                        </p:tav>
                                      </p:tavLst>
                                    </p:anim>
                                    <p:anim calcmode="lin" valueType="num">
                                      <p:cBhvr>
                                        <p:cTn id="20" dur="1250" fill="hold"/>
                                        <p:tgtEl>
                                          <p:spTgt spid="6"/>
                                        </p:tgtEl>
                                        <p:attrNameLst>
                                          <p:attrName>ppt_h</p:attrName>
                                        </p:attrNameLst>
                                      </p:cBhvr>
                                      <p:tavLst>
                                        <p:tav tm="0">
                                          <p:val>
                                            <p:fltVal val="0"/>
                                          </p:val>
                                        </p:tav>
                                        <p:tav tm="100000">
                                          <p:val>
                                            <p:strVal val="#ppt_h"/>
                                          </p:val>
                                        </p:tav>
                                      </p:tavLst>
                                    </p:anim>
                                    <p:anim calcmode="lin" valueType="num">
                                      <p:cBhvr>
                                        <p:cTn id="21" dur="1250" fill="hold"/>
                                        <p:tgtEl>
                                          <p:spTgt spid="6"/>
                                        </p:tgtEl>
                                        <p:attrNameLst>
                                          <p:attrName>style.rotation</p:attrName>
                                        </p:attrNameLst>
                                      </p:cBhvr>
                                      <p:tavLst>
                                        <p:tav tm="0">
                                          <p:val>
                                            <p:fltVal val="90"/>
                                          </p:val>
                                        </p:tav>
                                        <p:tav tm="100000">
                                          <p:val>
                                            <p:fltVal val="0"/>
                                          </p:val>
                                        </p:tav>
                                      </p:tavLst>
                                    </p:anim>
                                    <p:animEffect transition="in" filter="fade">
                                      <p:cBhvr>
                                        <p:cTn id="22"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E3D4BF36-2A4F-4FDB-A177-5275BE74D399}"/>
              </a:ext>
            </a:extLst>
          </p:cNvPr>
          <p:cNvSpPr>
            <a:spLocks noGrp="1"/>
          </p:cNvSpPr>
          <p:nvPr>
            <p:ph type="pic" sz="quarter" idx="10"/>
          </p:nvPr>
        </p:nvSpPr>
        <p:spPr>
          <a:xfrm>
            <a:off x="317500" y="304800"/>
            <a:ext cx="11569700" cy="30099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9C152758-C6BB-4D7F-9E5E-41EF96DF9AE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50AFF33C-AABF-4962-B6F0-A921CE521CC6}"/>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E7A5A8E-C543-4CDB-97A3-D3C65D1E538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50154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9B039EA-E678-497C-A716-F1B97C373B43}"/>
              </a:ext>
            </a:extLst>
          </p:cNvPr>
          <p:cNvSpPr>
            <a:spLocks noGrp="1"/>
          </p:cNvSpPr>
          <p:nvPr>
            <p:ph type="pic" sz="quarter" idx="10"/>
          </p:nvPr>
        </p:nvSpPr>
        <p:spPr>
          <a:xfrm>
            <a:off x="5577351"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D7CA1006-C407-48E9-9C10-C7D4607A2D7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75B4166-8895-4380-9C9F-34CAB8FBA28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A0A5634B-CAB1-4773-9924-98ED014281A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4">
            <a:extLst>
              <a:ext uri="{FF2B5EF4-FFF2-40B4-BE49-F238E27FC236}">
                <a16:creationId xmlns:a16="http://schemas.microsoft.com/office/drawing/2014/main" id="{CD33227E-D038-45EB-8515-E8E58BC423E7}"/>
              </a:ext>
            </a:extLst>
          </p:cNvPr>
          <p:cNvSpPr>
            <a:spLocks noGrp="1"/>
          </p:cNvSpPr>
          <p:nvPr>
            <p:ph type="pic" sz="quarter" idx="19"/>
          </p:nvPr>
        </p:nvSpPr>
        <p:spPr>
          <a:xfrm>
            <a:off x="7310217" y="2558265"/>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9" name="Picture Placeholder 4">
            <a:extLst>
              <a:ext uri="{FF2B5EF4-FFF2-40B4-BE49-F238E27FC236}">
                <a16:creationId xmlns:a16="http://schemas.microsoft.com/office/drawing/2014/main" id="{EA6BE1F2-DCDC-4DC6-AC9A-1A1F1121E439}"/>
              </a:ext>
            </a:extLst>
          </p:cNvPr>
          <p:cNvSpPr>
            <a:spLocks noGrp="1"/>
          </p:cNvSpPr>
          <p:nvPr>
            <p:ph type="pic" sz="quarter" idx="20"/>
          </p:nvPr>
        </p:nvSpPr>
        <p:spPr>
          <a:xfrm>
            <a:off x="9043083"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74640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3704F5-7843-44D3-8066-7CFD0B1BD5D0}"/>
              </a:ext>
            </a:extLst>
          </p:cNvPr>
          <p:cNvSpPr/>
          <p:nvPr userDrawn="1"/>
        </p:nvSpPr>
        <p:spPr>
          <a:xfrm>
            <a:off x="1617791" y="2002971"/>
            <a:ext cx="8067676" cy="2467205"/>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Roboto" panose="02000000000000000000" pitchFamily="2" charset="0"/>
            </a:endParaRPr>
          </a:p>
        </p:txBody>
      </p:sp>
      <p:sp>
        <p:nvSpPr>
          <p:cNvPr id="17" name="Freeform 5">
            <a:extLst>
              <a:ext uri="{FF2B5EF4-FFF2-40B4-BE49-F238E27FC236}">
                <a16:creationId xmlns:a16="http://schemas.microsoft.com/office/drawing/2014/main" id="{E2E8B64F-70C0-48BE-A010-D0A8CD2617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Slide Number Placeholder 5">
            <a:extLst>
              <a:ext uri="{FF2B5EF4-FFF2-40B4-BE49-F238E27FC236}">
                <a16:creationId xmlns:a16="http://schemas.microsoft.com/office/drawing/2014/main" id="{53C9B72A-9B96-4BFD-9EF2-600C7C0F483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1ADC8011-25D3-454B-8AF5-8F179C7D34C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2C72D550-4365-444B-943F-B21989C7A67A}"/>
              </a:ext>
            </a:extLst>
          </p:cNvPr>
          <p:cNvSpPr>
            <a:spLocks noGrp="1"/>
          </p:cNvSpPr>
          <p:nvPr>
            <p:ph type="pic" sz="quarter" idx="14"/>
          </p:nvPr>
        </p:nvSpPr>
        <p:spPr>
          <a:xfrm>
            <a:off x="1617663" y="2003195"/>
            <a:ext cx="3038475" cy="246720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2">
            <a:extLst>
              <a:ext uri="{FF2B5EF4-FFF2-40B4-BE49-F238E27FC236}">
                <a16:creationId xmlns:a16="http://schemas.microsoft.com/office/drawing/2014/main" id="{DB5DC933-56F5-494D-92A0-30DB47E53943}"/>
              </a:ext>
            </a:extLst>
          </p:cNvPr>
          <p:cNvSpPr>
            <a:spLocks noGrp="1"/>
          </p:cNvSpPr>
          <p:nvPr>
            <p:ph type="pic" sz="quarter" idx="15"/>
          </p:nvPr>
        </p:nvSpPr>
        <p:spPr>
          <a:xfrm>
            <a:off x="8242429" y="1014956"/>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2">
            <a:extLst>
              <a:ext uri="{FF2B5EF4-FFF2-40B4-BE49-F238E27FC236}">
                <a16:creationId xmlns:a16="http://schemas.microsoft.com/office/drawing/2014/main" id="{4817FD80-44DD-41AC-B8F4-640C66F2C027}"/>
              </a:ext>
            </a:extLst>
          </p:cNvPr>
          <p:cNvSpPr>
            <a:spLocks noGrp="1"/>
          </p:cNvSpPr>
          <p:nvPr>
            <p:ph type="pic" sz="quarter" idx="16"/>
          </p:nvPr>
        </p:nvSpPr>
        <p:spPr>
          <a:xfrm>
            <a:off x="3518027" y="4301302"/>
            <a:ext cx="2424114" cy="141452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86920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12" presetClass="entr" presetSubtype="8" fill="hold" grpId="0" nodeType="withEffect">
                                  <p:stCondLst>
                                    <p:cond delay="10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p:tgtEl>
                                          <p:spTgt spid="3"/>
                                        </p:tgtEl>
                                        <p:attrNameLst>
                                          <p:attrName>ppt_x</p:attrName>
                                        </p:attrNameLst>
                                      </p:cBhvr>
                                      <p:tavLst>
                                        <p:tav tm="0">
                                          <p:val>
                                            <p:strVal val="#ppt_x-#ppt_w*1.125000"/>
                                          </p:val>
                                        </p:tav>
                                        <p:tav tm="100000">
                                          <p:val>
                                            <p:strVal val="#ppt_x"/>
                                          </p:val>
                                        </p:tav>
                                      </p:tavLst>
                                    </p:anim>
                                    <p:animEffect transition="in" filter="wipe(right)">
                                      <p:cBhvr>
                                        <p:cTn id="12" dur="1000"/>
                                        <p:tgtEl>
                                          <p:spTgt spid="3"/>
                                        </p:tgtEl>
                                      </p:cBhvr>
                                    </p:animEffect>
                                  </p:childTnLst>
                                </p:cTn>
                              </p:par>
                              <p:par>
                                <p:cTn id="13" presetID="2" presetClass="entr" presetSubtype="2" decel="10000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animBg="1"/>
      <p:bldP spid="12"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64F2920-52EF-4243-AE17-97719F27DE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0" name="Slide Number Placeholder 5">
            <a:extLst>
              <a:ext uri="{FF2B5EF4-FFF2-40B4-BE49-F238E27FC236}">
                <a16:creationId xmlns:a16="http://schemas.microsoft.com/office/drawing/2014/main" id="{9650DA1F-3C67-4C42-B342-7F6B22C8695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9132464B-199C-4E74-AB11-913BE517724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 name="Rectangle 1">
            <a:extLst>
              <a:ext uri="{FF2B5EF4-FFF2-40B4-BE49-F238E27FC236}">
                <a16:creationId xmlns:a16="http://schemas.microsoft.com/office/drawing/2014/main" id="{63BD7133-109B-4827-A07A-35DF8E80BDCF}"/>
              </a:ext>
            </a:extLst>
          </p:cNvPr>
          <p:cNvSpPr/>
          <p:nvPr userDrawn="1"/>
        </p:nvSpPr>
        <p:spPr>
          <a:xfrm>
            <a:off x="5661025" y="1129256"/>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3" name="Picture Placeholder 12">
            <a:extLst>
              <a:ext uri="{FF2B5EF4-FFF2-40B4-BE49-F238E27FC236}">
                <a16:creationId xmlns:a16="http://schemas.microsoft.com/office/drawing/2014/main" id="{E9C7070B-B314-4E2E-A8BA-D0767AEE9543}"/>
              </a:ext>
            </a:extLst>
          </p:cNvPr>
          <p:cNvSpPr>
            <a:spLocks noGrp="1"/>
          </p:cNvSpPr>
          <p:nvPr>
            <p:ph type="pic" sz="quarter" idx="14"/>
          </p:nvPr>
        </p:nvSpPr>
        <p:spPr>
          <a:xfrm>
            <a:off x="5661027" y="1129256"/>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14" name="Rectangle 13">
            <a:extLst>
              <a:ext uri="{FF2B5EF4-FFF2-40B4-BE49-F238E27FC236}">
                <a16:creationId xmlns:a16="http://schemas.microsoft.com/office/drawing/2014/main" id="{64B1BD2B-0E23-487E-A71B-5D30E0E02741}"/>
              </a:ext>
            </a:extLst>
          </p:cNvPr>
          <p:cNvSpPr/>
          <p:nvPr userDrawn="1"/>
        </p:nvSpPr>
        <p:spPr>
          <a:xfrm>
            <a:off x="7937500" y="2124619"/>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5" name="Picture Placeholder 14">
            <a:extLst>
              <a:ext uri="{FF2B5EF4-FFF2-40B4-BE49-F238E27FC236}">
                <a16:creationId xmlns:a16="http://schemas.microsoft.com/office/drawing/2014/main" id="{0E861C27-82E7-4FB1-973F-678F69194937}"/>
              </a:ext>
            </a:extLst>
          </p:cNvPr>
          <p:cNvSpPr>
            <a:spLocks noGrp="1"/>
          </p:cNvSpPr>
          <p:nvPr>
            <p:ph type="pic" sz="quarter" idx="15"/>
          </p:nvPr>
        </p:nvSpPr>
        <p:spPr>
          <a:xfrm>
            <a:off x="7937502" y="2124619"/>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97780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p:tgtEl>
                                          <p:spTgt spid="13"/>
                                        </p:tgtEl>
                                        <p:attrNameLst>
                                          <p:attrName>ppt_y</p:attrName>
                                        </p:attrNameLst>
                                      </p:cBhvr>
                                      <p:tavLst>
                                        <p:tav tm="0">
                                          <p:val>
                                            <p:strVal val="#ppt_y+#ppt_h*1.125000"/>
                                          </p:val>
                                        </p:tav>
                                        <p:tav tm="100000">
                                          <p:val>
                                            <p:strVal val="#ppt_y"/>
                                          </p:val>
                                        </p:tav>
                                      </p:tavLst>
                                    </p:anim>
                                    <p:animEffect transition="in" filter="wipe(up)">
                                      <p:cBhvr>
                                        <p:cTn id="12" dur="750"/>
                                        <p:tgtEl>
                                          <p:spTgt spid="13"/>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12" presetClass="entr" presetSubtype="4"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p:tgtEl>
                                          <p:spTgt spid="15"/>
                                        </p:tgtEl>
                                        <p:attrNameLst>
                                          <p:attrName>ppt_y</p:attrName>
                                        </p:attrNameLst>
                                      </p:cBhvr>
                                      <p:tavLst>
                                        <p:tav tm="0">
                                          <p:val>
                                            <p:strVal val="#ppt_y+#ppt_h*1.125000"/>
                                          </p:val>
                                        </p:tav>
                                        <p:tav tm="100000">
                                          <p:val>
                                            <p:strVal val="#ppt_y"/>
                                          </p:val>
                                        </p:tav>
                                      </p:tavLst>
                                    </p:anim>
                                    <p:animEffect transition="in" filter="wipe(up)">
                                      <p:cBhvr>
                                        <p:cTn id="2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4CC9A32E-8719-46EA-8A4A-53D63CEBAEF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352803D1-E793-49A7-B001-A8DE0E597AA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0FA70526-2A95-4CA5-9229-46D1F2C552C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D1930F32-47B5-49F1-A95C-DFB7A97C8C17}"/>
              </a:ext>
            </a:extLst>
          </p:cNvPr>
          <p:cNvSpPr>
            <a:spLocks noGrp="1"/>
          </p:cNvSpPr>
          <p:nvPr>
            <p:ph type="pic" sz="quarter" idx="14"/>
          </p:nvPr>
        </p:nvSpPr>
        <p:spPr>
          <a:xfrm>
            <a:off x="1474788" y="2286000"/>
            <a:ext cx="4297362" cy="2667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2">
            <a:extLst>
              <a:ext uri="{FF2B5EF4-FFF2-40B4-BE49-F238E27FC236}">
                <a16:creationId xmlns:a16="http://schemas.microsoft.com/office/drawing/2014/main" id="{76694D72-D352-431F-B640-ABFC0C5DB410}"/>
              </a:ext>
            </a:extLst>
          </p:cNvPr>
          <p:cNvSpPr>
            <a:spLocks noGrp="1"/>
          </p:cNvSpPr>
          <p:nvPr>
            <p:ph type="pic" sz="quarter" idx="15"/>
          </p:nvPr>
        </p:nvSpPr>
        <p:spPr>
          <a:xfrm>
            <a:off x="4891086" y="1173705"/>
            <a:ext cx="2416971" cy="141452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2567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96560C8B-0AC5-4160-A297-89DD2C25ADB3}"/>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E4BD91A7-0FB8-4FB9-B389-FBE909B66EE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FF5EF93D-7245-4A8D-BE68-FDE9FBCE93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19A1289C-38C3-42AC-9F3F-AF54B5212EFB}"/>
              </a:ext>
            </a:extLst>
          </p:cNvPr>
          <p:cNvSpPr>
            <a:spLocks noGrp="1"/>
          </p:cNvSpPr>
          <p:nvPr>
            <p:ph type="pic" sz="quarter" idx="14"/>
          </p:nvPr>
        </p:nvSpPr>
        <p:spPr>
          <a:xfrm>
            <a:off x="1425575" y="1557338"/>
            <a:ext cx="6411913" cy="3711575"/>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8452121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B28D694-E3A5-4BDF-A8E9-D1FF2AB4A3B0}"/>
              </a:ext>
            </a:extLst>
          </p:cNvPr>
          <p:cNvSpPr>
            <a:spLocks noGrp="1"/>
          </p:cNvSpPr>
          <p:nvPr>
            <p:ph type="pic" sz="quarter" idx="14"/>
          </p:nvPr>
        </p:nvSpPr>
        <p:spPr>
          <a:xfrm>
            <a:off x="616944" y="330200"/>
            <a:ext cx="6736355" cy="3098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2">
            <a:extLst>
              <a:ext uri="{FF2B5EF4-FFF2-40B4-BE49-F238E27FC236}">
                <a16:creationId xmlns:a16="http://schemas.microsoft.com/office/drawing/2014/main" id="{E617BEC0-849C-4E2D-AB4C-35D9B2D1F203}"/>
              </a:ext>
            </a:extLst>
          </p:cNvPr>
          <p:cNvSpPr>
            <a:spLocks noGrp="1"/>
          </p:cNvSpPr>
          <p:nvPr>
            <p:ph type="pic" sz="quarter" idx="15"/>
          </p:nvPr>
        </p:nvSpPr>
        <p:spPr>
          <a:xfrm>
            <a:off x="7531100" y="330200"/>
            <a:ext cx="4316412" cy="3098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8" name="Picture Placeholder 2">
            <a:extLst>
              <a:ext uri="{FF2B5EF4-FFF2-40B4-BE49-F238E27FC236}">
                <a16:creationId xmlns:a16="http://schemas.microsoft.com/office/drawing/2014/main" id="{32368398-291C-440E-BFAF-F1A554224AD8}"/>
              </a:ext>
            </a:extLst>
          </p:cNvPr>
          <p:cNvSpPr>
            <a:spLocks noGrp="1"/>
          </p:cNvSpPr>
          <p:nvPr>
            <p:ph type="pic" sz="quarter" idx="16"/>
          </p:nvPr>
        </p:nvSpPr>
        <p:spPr>
          <a:xfrm>
            <a:off x="369888"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2">
            <a:extLst>
              <a:ext uri="{FF2B5EF4-FFF2-40B4-BE49-F238E27FC236}">
                <a16:creationId xmlns:a16="http://schemas.microsoft.com/office/drawing/2014/main" id="{A04D2FAF-5799-4A4D-9980-66405D236F4D}"/>
              </a:ext>
            </a:extLst>
          </p:cNvPr>
          <p:cNvSpPr>
            <a:spLocks noGrp="1"/>
          </p:cNvSpPr>
          <p:nvPr>
            <p:ph type="pic" sz="quarter" idx="17"/>
          </p:nvPr>
        </p:nvSpPr>
        <p:spPr>
          <a:xfrm>
            <a:off x="3396116"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0131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ppt_x"/>
                                          </p:val>
                                        </p:tav>
                                        <p:tav tm="100000">
                                          <p:val>
                                            <p:strVal val="#ppt_x"/>
                                          </p:val>
                                        </p:tav>
                                      </p:tavLst>
                                    </p:anim>
                                    <p:anim calcmode="lin" valueType="num">
                                      <p:cBhvr additive="base">
                                        <p:cTn id="16"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E3FC4068-ADA2-4A72-92D6-D96032D3912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1A6C96A7-EE17-44B9-9F7A-B645544D12DF}"/>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B9AE6B11-3578-4DE8-AA9B-117BE885DFD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
            <a:extLst>
              <a:ext uri="{FF2B5EF4-FFF2-40B4-BE49-F238E27FC236}">
                <a16:creationId xmlns:a16="http://schemas.microsoft.com/office/drawing/2014/main" id="{6E3E05CC-4901-411B-964F-E0FF42FD9D57}"/>
              </a:ext>
            </a:extLst>
          </p:cNvPr>
          <p:cNvSpPr>
            <a:spLocks noGrp="1"/>
          </p:cNvSpPr>
          <p:nvPr>
            <p:ph type="pic" sz="quarter" idx="17"/>
          </p:nvPr>
        </p:nvSpPr>
        <p:spPr>
          <a:xfrm>
            <a:off x="4750052" y="1057275"/>
            <a:ext cx="2691896" cy="259715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3" name="Picture Placeholder 2">
            <a:extLst>
              <a:ext uri="{FF2B5EF4-FFF2-40B4-BE49-F238E27FC236}">
                <a16:creationId xmlns:a16="http://schemas.microsoft.com/office/drawing/2014/main" id="{A11C9DA6-DB3C-4EA0-B855-C24AFCCB6151}"/>
              </a:ext>
            </a:extLst>
          </p:cNvPr>
          <p:cNvSpPr>
            <a:spLocks noGrp="1"/>
          </p:cNvSpPr>
          <p:nvPr>
            <p:ph type="pic" sz="quarter" idx="18"/>
          </p:nvPr>
        </p:nvSpPr>
        <p:spPr>
          <a:xfrm>
            <a:off x="201295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4" name="Picture Placeholder 2">
            <a:extLst>
              <a:ext uri="{FF2B5EF4-FFF2-40B4-BE49-F238E27FC236}">
                <a16:creationId xmlns:a16="http://schemas.microsoft.com/office/drawing/2014/main" id="{378F0779-37CB-455E-8C66-257C96DC0CE9}"/>
              </a:ext>
            </a:extLst>
          </p:cNvPr>
          <p:cNvSpPr>
            <a:spLocks noGrp="1"/>
          </p:cNvSpPr>
          <p:nvPr>
            <p:ph type="pic" sz="quarter" idx="19"/>
          </p:nvPr>
        </p:nvSpPr>
        <p:spPr>
          <a:xfrm>
            <a:off x="778510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59194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7C001D50-9FCA-4C41-BA5B-F3160C021915}"/>
              </a:ext>
            </a:extLst>
          </p:cNvPr>
          <p:cNvSpPr>
            <a:spLocks noGrp="1"/>
          </p:cNvSpPr>
          <p:nvPr>
            <p:ph type="pic" sz="quarter" idx="10"/>
          </p:nvPr>
        </p:nvSpPr>
        <p:spPr>
          <a:xfrm>
            <a:off x="2" y="1"/>
            <a:ext cx="5321299" cy="6858000"/>
          </a:xfrm>
          <a:custGeom>
            <a:avLst/>
            <a:gdLst>
              <a:gd name="connsiteX0" fmla="*/ 2158999 w 5321299"/>
              <a:gd name="connsiteY0" fmla="*/ 5464728 h 6858000"/>
              <a:gd name="connsiteX1" fmla="*/ 3162299 w 5321299"/>
              <a:gd name="connsiteY1" fmla="*/ 5464728 h 6858000"/>
              <a:gd name="connsiteX2" fmla="*/ 3162299 w 5321299"/>
              <a:gd name="connsiteY2" fmla="*/ 6003342 h 6858000"/>
              <a:gd name="connsiteX3" fmla="*/ 2158999 w 5321299"/>
              <a:gd name="connsiteY3" fmla="*/ 6003342 h 6858000"/>
              <a:gd name="connsiteX4" fmla="*/ 0 w 5321299"/>
              <a:gd name="connsiteY4" fmla="*/ 4709556 h 6858000"/>
              <a:gd name="connsiteX5" fmla="*/ 1003300 w 5321299"/>
              <a:gd name="connsiteY5" fmla="*/ 4709556 h 6858000"/>
              <a:gd name="connsiteX6" fmla="*/ 1003300 w 5321299"/>
              <a:gd name="connsiteY6" fmla="*/ 6858000 h 6858000"/>
              <a:gd name="connsiteX7" fmla="*/ 0 w 5321299"/>
              <a:gd name="connsiteY7" fmla="*/ 6858000 h 6858000"/>
              <a:gd name="connsiteX8" fmla="*/ 3238499 w 5321299"/>
              <a:gd name="connsiteY8" fmla="*/ 4618581 h 6858000"/>
              <a:gd name="connsiteX9" fmla="*/ 4241799 w 5321299"/>
              <a:gd name="connsiteY9" fmla="*/ 4618581 h 6858000"/>
              <a:gd name="connsiteX10" fmla="*/ 4241799 w 5321299"/>
              <a:gd name="connsiteY10" fmla="*/ 6857999 h 6858000"/>
              <a:gd name="connsiteX11" fmla="*/ 3238499 w 5321299"/>
              <a:gd name="connsiteY11" fmla="*/ 6857999 h 6858000"/>
              <a:gd name="connsiteX12" fmla="*/ 1079499 w 5321299"/>
              <a:gd name="connsiteY12" fmla="*/ 3970389 h 6858000"/>
              <a:gd name="connsiteX13" fmla="*/ 2082799 w 5321299"/>
              <a:gd name="connsiteY13" fmla="*/ 3970389 h 6858000"/>
              <a:gd name="connsiteX14" fmla="*/ 2082799 w 5321299"/>
              <a:gd name="connsiteY14" fmla="*/ 6777117 h 6858000"/>
              <a:gd name="connsiteX15" fmla="*/ 1079499 w 5321299"/>
              <a:gd name="connsiteY15" fmla="*/ 6777117 h 6858000"/>
              <a:gd name="connsiteX16" fmla="*/ 4317999 w 5321299"/>
              <a:gd name="connsiteY16" fmla="*/ 3879415 h 6858000"/>
              <a:gd name="connsiteX17" fmla="*/ 5321299 w 5321299"/>
              <a:gd name="connsiteY17" fmla="*/ 3879415 h 6858000"/>
              <a:gd name="connsiteX18" fmla="*/ 5321299 w 5321299"/>
              <a:gd name="connsiteY18" fmla="*/ 6449861 h 6858000"/>
              <a:gd name="connsiteX19" fmla="*/ 4317999 w 5321299"/>
              <a:gd name="connsiteY19" fmla="*/ 6449861 h 6858000"/>
              <a:gd name="connsiteX20" fmla="*/ 2158999 w 5321299"/>
              <a:gd name="connsiteY20" fmla="*/ 2567025 h 6858000"/>
              <a:gd name="connsiteX21" fmla="*/ 3162299 w 5321299"/>
              <a:gd name="connsiteY21" fmla="*/ 2567025 h 6858000"/>
              <a:gd name="connsiteX22" fmla="*/ 3162299 w 5321299"/>
              <a:gd name="connsiteY22" fmla="*/ 5373753 h 6858000"/>
              <a:gd name="connsiteX23" fmla="*/ 2158999 w 5321299"/>
              <a:gd name="connsiteY23" fmla="*/ 5373753 h 6858000"/>
              <a:gd name="connsiteX24" fmla="*/ 0 w 5321299"/>
              <a:gd name="connsiteY24" fmla="*/ 1811854 h 6858000"/>
              <a:gd name="connsiteX25" fmla="*/ 1003300 w 5321299"/>
              <a:gd name="connsiteY25" fmla="*/ 1811854 h 6858000"/>
              <a:gd name="connsiteX26" fmla="*/ 1003300 w 5321299"/>
              <a:gd name="connsiteY26" fmla="*/ 4618581 h 6858000"/>
              <a:gd name="connsiteX27" fmla="*/ 0 w 5321299"/>
              <a:gd name="connsiteY27" fmla="*/ 4618581 h 6858000"/>
              <a:gd name="connsiteX28" fmla="*/ 3238499 w 5321299"/>
              <a:gd name="connsiteY28" fmla="*/ 1720878 h 6858000"/>
              <a:gd name="connsiteX29" fmla="*/ 4241799 w 5321299"/>
              <a:gd name="connsiteY29" fmla="*/ 1720878 h 6858000"/>
              <a:gd name="connsiteX30" fmla="*/ 4241799 w 5321299"/>
              <a:gd name="connsiteY30" fmla="*/ 4527606 h 6858000"/>
              <a:gd name="connsiteX31" fmla="*/ 3238499 w 5321299"/>
              <a:gd name="connsiteY31" fmla="*/ 4527606 h 6858000"/>
              <a:gd name="connsiteX32" fmla="*/ 4317999 w 5321299"/>
              <a:gd name="connsiteY32" fmla="*/ 1217991 h 6858000"/>
              <a:gd name="connsiteX33" fmla="*/ 5321299 w 5321299"/>
              <a:gd name="connsiteY33" fmla="*/ 1217991 h 6858000"/>
              <a:gd name="connsiteX34" fmla="*/ 5321299 w 5321299"/>
              <a:gd name="connsiteY34" fmla="*/ 3788437 h 6858000"/>
              <a:gd name="connsiteX35" fmla="*/ 4317999 w 5321299"/>
              <a:gd name="connsiteY35" fmla="*/ 3788437 h 6858000"/>
              <a:gd name="connsiteX36" fmla="*/ 1079499 w 5321299"/>
              <a:gd name="connsiteY36" fmla="*/ 1072687 h 6858000"/>
              <a:gd name="connsiteX37" fmla="*/ 2082799 w 5321299"/>
              <a:gd name="connsiteY37" fmla="*/ 1072687 h 6858000"/>
              <a:gd name="connsiteX38" fmla="*/ 2082799 w 5321299"/>
              <a:gd name="connsiteY38" fmla="*/ 3879414 h 6858000"/>
              <a:gd name="connsiteX39" fmla="*/ 1079499 w 5321299"/>
              <a:gd name="connsiteY39" fmla="*/ 3879414 h 6858000"/>
              <a:gd name="connsiteX40" fmla="*/ 3238499 w 5321299"/>
              <a:gd name="connsiteY40" fmla="*/ 286347 h 6858000"/>
              <a:gd name="connsiteX41" fmla="*/ 4241799 w 5321299"/>
              <a:gd name="connsiteY41" fmla="*/ 286347 h 6858000"/>
              <a:gd name="connsiteX42" fmla="*/ 4241799 w 5321299"/>
              <a:gd name="connsiteY42" fmla="*/ 1629903 h 6858000"/>
              <a:gd name="connsiteX43" fmla="*/ 3238499 w 5321299"/>
              <a:gd name="connsiteY43" fmla="*/ 1629903 h 6858000"/>
              <a:gd name="connsiteX44" fmla="*/ 0 w 5321299"/>
              <a:gd name="connsiteY44" fmla="*/ 1 h 6858000"/>
              <a:gd name="connsiteX45" fmla="*/ 1003300 w 5321299"/>
              <a:gd name="connsiteY45" fmla="*/ 1 h 6858000"/>
              <a:gd name="connsiteX46" fmla="*/ 1003300 w 5321299"/>
              <a:gd name="connsiteY46" fmla="*/ 1720879 h 6858000"/>
              <a:gd name="connsiteX47" fmla="*/ 0 w 5321299"/>
              <a:gd name="connsiteY47" fmla="*/ 1720879 h 6858000"/>
              <a:gd name="connsiteX48" fmla="*/ 2158999 w 5321299"/>
              <a:gd name="connsiteY48" fmla="*/ 0 h 6858000"/>
              <a:gd name="connsiteX49" fmla="*/ 3162299 w 5321299"/>
              <a:gd name="connsiteY49" fmla="*/ 0 h 6858000"/>
              <a:gd name="connsiteX50" fmla="*/ 3162299 w 5321299"/>
              <a:gd name="connsiteY50" fmla="*/ 2476051 h 6858000"/>
              <a:gd name="connsiteX51" fmla="*/ 2158999 w 5321299"/>
              <a:gd name="connsiteY51" fmla="*/ 24760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321299" h="6858000">
                <a:moveTo>
                  <a:pt x="2158999" y="5464728"/>
                </a:moveTo>
                <a:lnTo>
                  <a:pt x="3162299" y="5464728"/>
                </a:lnTo>
                <a:lnTo>
                  <a:pt x="3162299" y="6003342"/>
                </a:lnTo>
                <a:lnTo>
                  <a:pt x="2158999" y="6003342"/>
                </a:lnTo>
                <a:close/>
                <a:moveTo>
                  <a:pt x="0" y="4709556"/>
                </a:moveTo>
                <a:lnTo>
                  <a:pt x="1003300" y="4709556"/>
                </a:lnTo>
                <a:lnTo>
                  <a:pt x="1003300" y="6858000"/>
                </a:lnTo>
                <a:lnTo>
                  <a:pt x="0" y="6858000"/>
                </a:lnTo>
                <a:close/>
                <a:moveTo>
                  <a:pt x="3238499" y="4618581"/>
                </a:moveTo>
                <a:lnTo>
                  <a:pt x="4241799" y="4618581"/>
                </a:lnTo>
                <a:lnTo>
                  <a:pt x="4241799" y="6857999"/>
                </a:lnTo>
                <a:lnTo>
                  <a:pt x="3238499" y="6857999"/>
                </a:lnTo>
                <a:close/>
                <a:moveTo>
                  <a:pt x="1079499" y="3970389"/>
                </a:moveTo>
                <a:lnTo>
                  <a:pt x="2082799" y="3970389"/>
                </a:lnTo>
                <a:lnTo>
                  <a:pt x="2082799" y="6777117"/>
                </a:lnTo>
                <a:lnTo>
                  <a:pt x="1079499" y="6777117"/>
                </a:lnTo>
                <a:close/>
                <a:moveTo>
                  <a:pt x="4317999" y="3879415"/>
                </a:moveTo>
                <a:lnTo>
                  <a:pt x="5321299" y="3879415"/>
                </a:lnTo>
                <a:lnTo>
                  <a:pt x="5321299" y="6449861"/>
                </a:lnTo>
                <a:lnTo>
                  <a:pt x="4317999" y="6449861"/>
                </a:lnTo>
                <a:close/>
                <a:moveTo>
                  <a:pt x="2158999" y="2567025"/>
                </a:moveTo>
                <a:lnTo>
                  <a:pt x="3162299" y="2567025"/>
                </a:lnTo>
                <a:lnTo>
                  <a:pt x="3162299" y="5373753"/>
                </a:lnTo>
                <a:lnTo>
                  <a:pt x="2158999" y="5373753"/>
                </a:lnTo>
                <a:close/>
                <a:moveTo>
                  <a:pt x="0" y="1811854"/>
                </a:moveTo>
                <a:lnTo>
                  <a:pt x="1003300" y="1811854"/>
                </a:lnTo>
                <a:lnTo>
                  <a:pt x="1003300" y="4618581"/>
                </a:lnTo>
                <a:lnTo>
                  <a:pt x="0" y="4618581"/>
                </a:lnTo>
                <a:close/>
                <a:moveTo>
                  <a:pt x="3238499" y="1720878"/>
                </a:moveTo>
                <a:lnTo>
                  <a:pt x="4241799" y="1720878"/>
                </a:lnTo>
                <a:lnTo>
                  <a:pt x="4241799" y="4527606"/>
                </a:lnTo>
                <a:lnTo>
                  <a:pt x="3238499" y="4527606"/>
                </a:lnTo>
                <a:close/>
                <a:moveTo>
                  <a:pt x="4317999" y="1217991"/>
                </a:moveTo>
                <a:lnTo>
                  <a:pt x="5321299" y="1217991"/>
                </a:lnTo>
                <a:lnTo>
                  <a:pt x="5321299" y="3788437"/>
                </a:lnTo>
                <a:lnTo>
                  <a:pt x="4317999" y="3788437"/>
                </a:lnTo>
                <a:close/>
                <a:moveTo>
                  <a:pt x="1079499" y="1072687"/>
                </a:moveTo>
                <a:lnTo>
                  <a:pt x="2082799" y="1072687"/>
                </a:lnTo>
                <a:lnTo>
                  <a:pt x="2082799" y="3879414"/>
                </a:lnTo>
                <a:lnTo>
                  <a:pt x="1079499" y="3879414"/>
                </a:lnTo>
                <a:close/>
                <a:moveTo>
                  <a:pt x="3238499" y="286347"/>
                </a:moveTo>
                <a:lnTo>
                  <a:pt x="4241799" y="286347"/>
                </a:lnTo>
                <a:lnTo>
                  <a:pt x="4241799" y="1629903"/>
                </a:lnTo>
                <a:lnTo>
                  <a:pt x="3238499" y="1629903"/>
                </a:lnTo>
                <a:close/>
                <a:moveTo>
                  <a:pt x="0" y="1"/>
                </a:moveTo>
                <a:lnTo>
                  <a:pt x="1003300" y="1"/>
                </a:lnTo>
                <a:lnTo>
                  <a:pt x="1003300" y="1720879"/>
                </a:lnTo>
                <a:lnTo>
                  <a:pt x="0" y="1720879"/>
                </a:lnTo>
                <a:close/>
                <a:moveTo>
                  <a:pt x="2158999" y="0"/>
                </a:moveTo>
                <a:lnTo>
                  <a:pt x="3162299" y="0"/>
                </a:lnTo>
                <a:lnTo>
                  <a:pt x="3162299" y="2476051"/>
                </a:lnTo>
                <a:lnTo>
                  <a:pt x="2158999" y="2476051"/>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0" name="Freeform 5">
            <a:extLst>
              <a:ext uri="{FF2B5EF4-FFF2-40B4-BE49-F238E27FC236}">
                <a16:creationId xmlns:a16="http://schemas.microsoft.com/office/drawing/2014/main" id="{C4903FCC-72D6-402B-868C-6B00AFFAF69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31" name="Slide Number Placeholder 5">
            <a:extLst>
              <a:ext uri="{FF2B5EF4-FFF2-40B4-BE49-F238E27FC236}">
                <a16:creationId xmlns:a16="http://schemas.microsoft.com/office/drawing/2014/main" id="{67D4080E-F647-4F75-91ED-17F0A0AE981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32" name="TextBox 31">
            <a:extLst>
              <a:ext uri="{FF2B5EF4-FFF2-40B4-BE49-F238E27FC236}">
                <a16:creationId xmlns:a16="http://schemas.microsoft.com/office/drawing/2014/main" id="{3BEE4639-3043-4D26-95CC-B1CEA4FA90B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46343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605790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150495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3790714"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8334376"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718601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ppt_x"/>
                                          </p:val>
                                        </p:tav>
                                        <p:tav tm="100000">
                                          <p:val>
                                            <p:strVal val="#ppt_x"/>
                                          </p:val>
                                        </p:tav>
                                      </p:tavLst>
                                    </p:anim>
                                    <p:anim calcmode="lin" valueType="num">
                                      <p:cBhvr additive="base">
                                        <p:cTn id="20"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1" grpId="0" animBg="1"/>
      <p:bldP spid="13"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CompanyNam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7C2257F5-E9DC-4258-97E6-68E6A4A2718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D25C52C8-935E-44FD-9FCB-7E2503DFAA26}"/>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64768CB5-89A4-4C06-8778-E65D03A66E8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9953549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DDCAF21-CDC7-415A-AA2C-6BE0BEC5860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7F77D506-CCFF-4F4A-B1EB-D58EDE5D8F95}"/>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1E5DB087-D1F1-4D14-86A4-7E07BBF40B4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13362960-07D1-4B7C-8E63-1F128B3B5638}"/>
              </a:ext>
            </a:extLst>
          </p:cNvPr>
          <p:cNvSpPr>
            <a:spLocks noGrp="1"/>
          </p:cNvSpPr>
          <p:nvPr>
            <p:ph type="pic" sz="quarter" idx="19"/>
          </p:nvPr>
        </p:nvSpPr>
        <p:spPr>
          <a:xfrm>
            <a:off x="2228854" y="1866900"/>
            <a:ext cx="4867272" cy="3124200"/>
          </a:xfrm>
          <a:custGeom>
            <a:avLst/>
            <a:gdLst>
              <a:gd name="connsiteX0" fmla="*/ 122094 w 4867272"/>
              <a:gd name="connsiteY0" fmla="*/ 0 h 3124200"/>
              <a:gd name="connsiteX1" fmla="*/ 4745178 w 4867272"/>
              <a:gd name="connsiteY1" fmla="*/ 0 h 3124200"/>
              <a:gd name="connsiteX2" fmla="*/ 4867272 w 4867272"/>
              <a:gd name="connsiteY2" fmla="*/ 122094 h 3124200"/>
              <a:gd name="connsiteX3" fmla="*/ 4867272 w 4867272"/>
              <a:gd name="connsiteY3" fmla="*/ 3002106 h 3124200"/>
              <a:gd name="connsiteX4" fmla="*/ 4745178 w 4867272"/>
              <a:gd name="connsiteY4" fmla="*/ 3124200 h 3124200"/>
              <a:gd name="connsiteX5" fmla="*/ 122094 w 4867272"/>
              <a:gd name="connsiteY5" fmla="*/ 3124200 h 3124200"/>
              <a:gd name="connsiteX6" fmla="*/ 0 w 4867272"/>
              <a:gd name="connsiteY6" fmla="*/ 3002106 h 3124200"/>
              <a:gd name="connsiteX7" fmla="*/ 0 w 4867272"/>
              <a:gd name="connsiteY7" fmla="*/ 122094 h 3124200"/>
              <a:gd name="connsiteX8" fmla="*/ 122094 w 4867272"/>
              <a:gd name="connsiteY8" fmla="*/ 0 h 312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272" h="3124200">
                <a:moveTo>
                  <a:pt x="122094" y="0"/>
                </a:moveTo>
                <a:lnTo>
                  <a:pt x="4745178" y="0"/>
                </a:lnTo>
                <a:cubicBezTo>
                  <a:pt x="4812609" y="0"/>
                  <a:pt x="4867272" y="54663"/>
                  <a:pt x="4867272" y="122094"/>
                </a:cubicBezTo>
                <a:lnTo>
                  <a:pt x="4867272" y="3002106"/>
                </a:lnTo>
                <a:cubicBezTo>
                  <a:pt x="4867272" y="3069537"/>
                  <a:pt x="4812609" y="3124200"/>
                  <a:pt x="4745178" y="3124200"/>
                </a:cubicBezTo>
                <a:lnTo>
                  <a:pt x="122094" y="3124200"/>
                </a:lnTo>
                <a:cubicBezTo>
                  <a:pt x="54663" y="3124200"/>
                  <a:pt x="0" y="3069537"/>
                  <a:pt x="0" y="3002106"/>
                </a:cubicBezTo>
                <a:lnTo>
                  <a:pt x="0" y="122094"/>
                </a:lnTo>
                <a:cubicBezTo>
                  <a:pt x="0" y="54663"/>
                  <a:pt x="54663" y="0"/>
                  <a:pt x="122094"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9919097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730132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274837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5034136"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9577798"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8">
            <a:extLst>
              <a:ext uri="{FF2B5EF4-FFF2-40B4-BE49-F238E27FC236}">
                <a16:creationId xmlns:a16="http://schemas.microsoft.com/office/drawing/2014/main" id="{3E18F3A6-9EF8-4A26-908D-55936D9C8AF3}"/>
              </a:ext>
            </a:extLst>
          </p:cNvPr>
          <p:cNvSpPr>
            <a:spLocks noGrp="1"/>
          </p:cNvSpPr>
          <p:nvPr>
            <p:ph type="pic" sz="quarter" idx="18"/>
          </p:nvPr>
        </p:nvSpPr>
        <p:spPr>
          <a:xfrm>
            <a:off x="569277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4" name="Picture Placeholder 8">
            <a:extLst>
              <a:ext uri="{FF2B5EF4-FFF2-40B4-BE49-F238E27FC236}">
                <a16:creationId xmlns:a16="http://schemas.microsoft.com/office/drawing/2014/main" id="{026DA814-B32E-4528-88ED-F7097D6EE9CA}"/>
              </a:ext>
            </a:extLst>
          </p:cNvPr>
          <p:cNvSpPr>
            <a:spLocks noGrp="1"/>
          </p:cNvSpPr>
          <p:nvPr>
            <p:ph type="pic" sz="quarter" idx="19"/>
          </p:nvPr>
        </p:nvSpPr>
        <p:spPr>
          <a:xfrm>
            <a:off x="113982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5" name="Picture Placeholder 8">
            <a:extLst>
              <a:ext uri="{FF2B5EF4-FFF2-40B4-BE49-F238E27FC236}">
                <a16:creationId xmlns:a16="http://schemas.microsoft.com/office/drawing/2014/main" id="{3AE5335A-3060-41ED-9FD7-8D13718E8FC4}"/>
              </a:ext>
            </a:extLst>
          </p:cNvPr>
          <p:cNvSpPr>
            <a:spLocks noGrp="1"/>
          </p:cNvSpPr>
          <p:nvPr>
            <p:ph type="pic" sz="quarter" idx="20"/>
          </p:nvPr>
        </p:nvSpPr>
        <p:spPr>
          <a:xfrm>
            <a:off x="3425590"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8">
            <a:extLst>
              <a:ext uri="{FF2B5EF4-FFF2-40B4-BE49-F238E27FC236}">
                <a16:creationId xmlns:a16="http://schemas.microsoft.com/office/drawing/2014/main" id="{173F6A4D-3403-4BA2-ADC6-F75EE2E08A0B}"/>
              </a:ext>
            </a:extLst>
          </p:cNvPr>
          <p:cNvSpPr>
            <a:spLocks noGrp="1"/>
          </p:cNvSpPr>
          <p:nvPr>
            <p:ph type="pic" sz="quarter" idx="21"/>
          </p:nvPr>
        </p:nvSpPr>
        <p:spPr>
          <a:xfrm>
            <a:off x="7969252"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604388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631AA61-D19E-4A20-A0C1-B87E866DF8D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65B35C2D-A26F-4D56-8FD8-8FCB4FB5986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94D31D73-1F73-43E9-9143-CACD2016DA0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Freeform: Shape 11">
            <a:extLst>
              <a:ext uri="{FF2B5EF4-FFF2-40B4-BE49-F238E27FC236}">
                <a16:creationId xmlns:a16="http://schemas.microsoft.com/office/drawing/2014/main" id="{3BFABDCE-A952-42A4-8CDE-63DA39998027}"/>
              </a:ext>
            </a:extLst>
          </p:cNvPr>
          <p:cNvSpPr>
            <a:spLocks/>
          </p:cNvSpPr>
          <p:nvPr userDrawn="1"/>
        </p:nvSpPr>
        <p:spPr bwMode="auto">
          <a:xfrm rot="9449386" flipV="1">
            <a:off x="-1503597" y="-940853"/>
            <a:ext cx="8915666" cy="6629499"/>
          </a:xfrm>
          <a:custGeom>
            <a:avLst/>
            <a:gdLst>
              <a:gd name="connsiteX0" fmla="*/ 6277561 w 8915666"/>
              <a:gd name="connsiteY0" fmla="*/ 0 h 6629499"/>
              <a:gd name="connsiteX1" fmla="*/ 0 w 8915666"/>
              <a:gd name="connsiteY1" fmla="*/ 2601566 h 6629499"/>
              <a:gd name="connsiteX2" fmla="*/ 4497646 w 8915666"/>
              <a:gd name="connsiteY2" fmla="*/ 4477302 h 6629499"/>
              <a:gd name="connsiteX3" fmla="*/ 8142092 w 8915666"/>
              <a:gd name="connsiteY3" fmla="*/ 6615771 h 6629499"/>
              <a:gd name="connsiteX4" fmla="*/ 8205013 w 8915666"/>
              <a:gd name="connsiteY4" fmla="*/ 6629499 h 6629499"/>
              <a:gd name="connsiteX5" fmla="*/ 8915666 w 8915666"/>
              <a:gd name="connsiteY5" fmla="*/ 6334989 h 66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5666" h="6629499">
                <a:moveTo>
                  <a:pt x="6277561" y="0"/>
                </a:moveTo>
                <a:lnTo>
                  <a:pt x="0" y="2601566"/>
                </a:lnTo>
                <a:cubicBezTo>
                  <a:pt x="1681432" y="2766308"/>
                  <a:pt x="2994949" y="2701925"/>
                  <a:pt x="4497646" y="4477302"/>
                </a:cubicBezTo>
                <a:cubicBezTo>
                  <a:pt x="5818099" y="6037366"/>
                  <a:pt x="6812668" y="6322891"/>
                  <a:pt x="8142092" y="6615771"/>
                </a:cubicBezTo>
                <a:lnTo>
                  <a:pt x="8205013" y="6629499"/>
                </a:lnTo>
                <a:lnTo>
                  <a:pt x="8915666" y="6334989"/>
                </a:ln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baseline="-25000" dirty="0">
                <a:latin typeface="Roboto" panose="02000000000000000000" pitchFamily="2" charset="0"/>
              </a:rPr>
              <a:t> 	</a:t>
            </a:r>
          </a:p>
        </p:txBody>
      </p:sp>
      <p:sp>
        <p:nvSpPr>
          <p:cNvPr id="13" name="Rectangle 12">
            <a:extLst>
              <a:ext uri="{FF2B5EF4-FFF2-40B4-BE49-F238E27FC236}">
                <a16:creationId xmlns:a16="http://schemas.microsoft.com/office/drawing/2014/main" id="{8F4DC94C-55B9-46DB-9D16-6C98D4C3C0FA}"/>
              </a:ext>
            </a:extLst>
          </p:cNvPr>
          <p:cNvSpPr/>
          <p:nvPr userDrawn="1"/>
        </p:nvSpPr>
        <p:spPr>
          <a:xfrm>
            <a:off x="2469735" y="1862139"/>
            <a:ext cx="7127192" cy="3377278"/>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lvl="0"/>
            <a:endParaRPr lang="en-US" baseline="-25000" dirty="0">
              <a:solidFill>
                <a:schemeClr val="tx1"/>
              </a:solidFill>
              <a:latin typeface="Roboto" panose="02000000000000000000" pitchFamily="2" charset="0"/>
            </a:endParaRPr>
          </a:p>
        </p:txBody>
      </p:sp>
      <p:sp>
        <p:nvSpPr>
          <p:cNvPr id="14" name="Rectangle 13">
            <a:extLst>
              <a:ext uri="{FF2B5EF4-FFF2-40B4-BE49-F238E27FC236}">
                <a16:creationId xmlns:a16="http://schemas.microsoft.com/office/drawing/2014/main" id="{B5FB444D-0F56-4E71-A7D8-0ADE5B6D7FAE}"/>
              </a:ext>
            </a:extLst>
          </p:cNvPr>
          <p:cNvSpPr/>
          <p:nvPr userDrawn="1"/>
        </p:nvSpPr>
        <p:spPr>
          <a:xfrm>
            <a:off x="6528987" y="1700613"/>
            <a:ext cx="3512321" cy="305084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p>
            <a:pPr marL="228600" lvl="0" indent="-228600">
              <a:lnSpc>
                <a:spcPct val="90000"/>
              </a:lnSpc>
              <a:spcBef>
                <a:spcPts val="1000"/>
              </a:spcBef>
              <a:buFont typeface="Arial" panose="020B0604020202020204" pitchFamily="34" charset="0"/>
              <a:buChar char="•"/>
            </a:pPr>
            <a:endParaRPr lang="en-US" sz="1600" dirty="0">
              <a:solidFill>
                <a:schemeClr val="tx1"/>
              </a:solidFill>
              <a:latin typeface="Roboto" panose="02000000000000000000" pitchFamily="2" charset="0"/>
            </a:endParaRPr>
          </a:p>
        </p:txBody>
      </p:sp>
    </p:spTree>
    <p:extLst>
      <p:ext uri="{BB962C8B-B14F-4D97-AF65-F5344CB8AC3E}">
        <p14:creationId xmlns:p14="http://schemas.microsoft.com/office/powerpoint/2010/main" val="321057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286885" y="5177928"/>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942594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9" name="Picture Placeholder 18">
            <a:extLst>
              <a:ext uri="{FF2B5EF4-FFF2-40B4-BE49-F238E27FC236}">
                <a16:creationId xmlns:a16="http://schemas.microsoft.com/office/drawing/2014/main" id="{E82E9B33-5DF9-4882-A51E-F1448E83DCEE}"/>
              </a:ext>
            </a:extLst>
          </p:cNvPr>
          <p:cNvSpPr>
            <a:spLocks noGrp="1"/>
          </p:cNvSpPr>
          <p:nvPr>
            <p:ph type="pic" sz="quarter" idx="15"/>
          </p:nvPr>
        </p:nvSpPr>
        <p:spPr>
          <a:xfrm>
            <a:off x="765810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2" name="Picture Placeholder 21">
            <a:extLst>
              <a:ext uri="{FF2B5EF4-FFF2-40B4-BE49-F238E27FC236}">
                <a16:creationId xmlns:a16="http://schemas.microsoft.com/office/drawing/2014/main" id="{C686E259-CA59-44B5-9786-0B166DC85A61}"/>
              </a:ext>
            </a:extLst>
          </p:cNvPr>
          <p:cNvSpPr>
            <a:spLocks noGrp="1"/>
          </p:cNvSpPr>
          <p:nvPr>
            <p:ph type="pic" sz="quarter" idx="18"/>
          </p:nvPr>
        </p:nvSpPr>
        <p:spPr>
          <a:xfrm>
            <a:off x="97282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274066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4508500" y="2133600"/>
            <a:ext cx="3149600"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5702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250" fill="hold"/>
                                        <p:tgtEl>
                                          <p:spTgt spid="19"/>
                                        </p:tgtEl>
                                        <p:attrNameLst>
                                          <p:attrName>ppt_x</p:attrName>
                                        </p:attrNameLst>
                                      </p:cBhvr>
                                      <p:tavLst>
                                        <p:tav tm="0">
                                          <p:val>
                                            <p:strVal val="0-#ppt_w/2"/>
                                          </p:val>
                                        </p:tav>
                                        <p:tav tm="100000">
                                          <p:val>
                                            <p:strVal val="#ppt_x"/>
                                          </p:val>
                                        </p:tav>
                                      </p:tavLst>
                                    </p:anim>
                                    <p:anim calcmode="lin" valueType="num">
                                      <p:cBhvr additive="base">
                                        <p:cTn id="12" dur="12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250" fill="hold"/>
                                        <p:tgtEl>
                                          <p:spTgt spid="20"/>
                                        </p:tgtEl>
                                        <p:attrNameLst>
                                          <p:attrName>ppt_x</p:attrName>
                                        </p:attrNameLst>
                                      </p:cBhvr>
                                      <p:tavLst>
                                        <p:tav tm="0">
                                          <p:val>
                                            <p:strVal val="0-#ppt_w/2"/>
                                          </p:val>
                                        </p:tav>
                                        <p:tav tm="100000">
                                          <p:val>
                                            <p:strVal val="#ppt_x"/>
                                          </p:val>
                                        </p:tav>
                                      </p:tavLst>
                                    </p:anim>
                                    <p:anim calcmode="lin" valueType="num">
                                      <p:cBhvr additive="base">
                                        <p:cTn id="16" dur="12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1+#ppt_w/2"/>
                                          </p:val>
                                        </p:tav>
                                        <p:tav tm="100000">
                                          <p:val>
                                            <p:strVal val="#ppt_x"/>
                                          </p:val>
                                        </p:tav>
                                      </p:tavLst>
                                    </p:anim>
                                    <p:anim calcmode="lin" valueType="num">
                                      <p:cBhvr additive="base">
                                        <p:cTn id="20" dur="12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250" fill="hold"/>
                                        <p:tgtEl>
                                          <p:spTgt spid="22"/>
                                        </p:tgtEl>
                                        <p:attrNameLst>
                                          <p:attrName>ppt_x</p:attrName>
                                        </p:attrNameLst>
                                      </p:cBhvr>
                                      <p:tavLst>
                                        <p:tav tm="0">
                                          <p:val>
                                            <p:strVal val="1+#ppt_w/2"/>
                                          </p:val>
                                        </p:tav>
                                        <p:tav tm="100000">
                                          <p:val>
                                            <p:strVal val="#ppt_x"/>
                                          </p:val>
                                        </p:tav>
                                      </p:tavLst>
                                    </p:anim>
                                    <p:anim calcmode="lin" valueType="num">
                                      <p:cBhvr additive="base">
                                        <p:cTn id="24" dur="1250" fill="hold"/>
                                        <p:tgtEl>
                                          <p:spTgt spid="22"/>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1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9" grpId="0" animBg="1"/>
      <p:bldP spid="22" grpId="0" animBg="1"/>
      <p:bldP spid="21" grpId="0" animBg="1"/>
      <p:bldP spid="16" grpId="0" animBg="1"/>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3574143" y="5177928"/>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8389256"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990600"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3777343"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09050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1+#ppt_w/2"/>
                                          </p:val>
                                        </p:tav>
                                        <p:tav tm="100000">
                                          <p:val>
                                            <p:strVal val="#ppt_x"/>
                                          </p:val>
                                        </p:tav>
                                      </p:tavLst>
                                    </p:anim>
                                    <p:anim calcmode="lin" valueType="num">
                                      <p:cBhvr additive="base">
                                        <p:cTn id="16" dur="1250" fill="hold"/>
                                        <p:tgtEl>
                                          <p:spTgt spid="21"/>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21" grpId="0" animBg="1"/>
      <p:bldP spid="16" grpId="0" animBg="1"/>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3974593" y="1971675"/>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983571" y="5192714"/>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7034758"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2422844"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87143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6" grpId="0" animBg="1"/>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E6C6BD7-629B-4AAF-920C-DCB5BAE4C91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E93BE77B-11BE-4A46-8495-140717AAF2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9DF7BED4-E21B-466A-A355-5D4E5DB9C9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89E1EEBB-2A60-4CAA-ADD0-D90F63C05F8B}"/>
              </a:ext>
            </a:extLst>
          </p:cNvPr>
          <p:cNvSpPr>
            <a:spLocks noGrp="1"/>
          </p:cNvSpPr>
          <p:nvPr>
            <p:ph type="pic" sz="quarter" idx="14"/>
          </p:nvPr>
        </p:nvSpPr>
        <p:spPr>
          <a:xfrm>
            <a:off x="6184900" y="8921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38157782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4716DD82-7988-4628-B5A4-E5C5BB48DAAD}"/>
              </a:ext>
            </a:extLst>
          </p:cNvPr>
          <p:cNvSpPr>
            <a:spLocks noGrp="1"/>
          </p:cNvSpPr>
          <p:nvPr>
            <p:ph type="pic" sz="quarter" idx="14"/>
          </p:nvPr>
        </p:nvSpPr>
        <p:spPr>
          <a:xfrm>
            <a:off x="1384419" y="1423037"/>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Freeform 5">
            <a:extLst>
              <a:ext uri="{FF2B5EF4-FFF2-40B4-BE49-F238E27FC236}">
                <a16:creationId xmlns:a16="http://schemas.microsoft.com/office/drawing/2014/main" id="{C20BEC23-0D26-4C96-80A8-F159CF8F536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A47A42F8-B859-49D1-92BB-7AD2B41C717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399C62EF-6800-4FF9-A970-BD37415B0C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59102329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8732F159-22A6-4F1F-982D-A99E72A1EEFC}"/>
              </a:ext>
            </a:extLst>
          </p:cNvPr>
          <p:cNvSpPr>
            <a:spLocks noGrp="1"/>
          </p:cNvSpPr>
          <p:nvPr>
            <p:ph type="pic" sz="quarter" idx="14"/>
          </p:nvPr>
        </p:nvSpPr>
        <p:spPr>
          <a:xfrm>
            <a:off x="6052828" y="22926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68082661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5BBB186B-6C3A-42C7-A917-8B44FF531868}"/>
              </a:ext>
            </a:extLst>
          </p:cNvPr>
          <p:cNvSpPr>
            <a:spLocks noGrp="1"/>
          </p:cNvSpPr>
          <p:nvPr>
            <p:ph type="pic" sz="quarter" idx="14"/>
          </p:nvPr>
        </p:nvSpPr>
        <p:spPr>
          <a:xfrm>
            <a:off x="1352550" y="153352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99195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67CB8A5E-9B49-42A6-A4A3-D2F74B4F551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14D1299-544C-41AB-9F0D-44EAF8F534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804F6E49-EB0F-4B15-AE4E-1BA9E6DCED2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7">
            <a:extLst>
              <a:ext uri="{FF2B5EF4-FFF2-40B4-BE49-F238E27FC236}">
                <a16:creationId xmlns:a16="http://schemas.microsoft.com/office/drawing/2014/main" id="{E826B444-D64E-4242-A29A-B3F1446AF564}"/>
              </a:ext>
            </a:extLst>
          </p:cNvPr>
          <p:cNvSpPr>
            <a:spLocks noGrp="1"/>
          </p:cNvSpPr>
          <p:nvPr>
            <p:ph type="pic" sz="quarter" idx="14"/>
          </p:nvPr>
        </p:nvSpPr>
        <p:spPr>
          <a:xfrm>
            <a:off x="3009900" y="0"/>
            <a:ext cx="3897086" cy="6858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3831285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95C865F-2B1C-4B25-A4C6-BBBAD850EDCF}"/>
              </a:ext>
            </a:extLst>
          </p:cNvPr>
          <p:cNvSpPr>
            <a:spLocks noGrp="1"/>
          </p:cNvSpPr>
          <p:nvPr>
            <p:ph type="pic" sz="quarter" idx="10"/>
          </p:nvPr>
        </p:nvSpPr>
        <p:spPr>
          <a:xfrm>
            <a:off x="6076950" y="1215832"/>
            <a:ext cx="3269651" cy="4426337"/>
          </a:xfrm>
          <a:custGeom>
            <a:avLst/>
            <a:gdLst>
              <a:gd name="connsiteX0" fmla="*/ 127778 w 3269651"/>
              <a:gd name="connsiteY0" fmla="*/ 0 h 4426337"/>
              <a:gd name="connsiteX1" fmla="*/ 3141873 w 3269651"/>
              <a:gd name="connsiteY1" fmla="*/ 0 h 4426337"/>
              <a:gd name="connsiteX2" fmla="*/ 3269651 w 3269651"/>
              <a:gd name="connsiteY2" fmla="*/ 127778 h 4426337"/>
              <a:gd name="connsiteX3" fmla="*/ 3269651 w 3269651"/>
              <a:gd name="connsiteY3" fmla="*/ 4298559 h 4426337"/>
              <a:gd name="connsiteX4" fmla="*/ 3141873 w 3269651"/>
              <a:gd name="connsiteY4" fmla="*/ 4426337 h 4426337"/>
              <a:gd name="connsiteX5" fmla="*/ 127778 w 3269651"/>
              <a:gd name="connsiteY5" fmla="*/ 4426337 h 4426337"/>
              <a:gd name="connsiteX6" fmla="*/ 0 w 3269651"/>
              <a:gd name="connsiteY6" fmla="*/ 4298559 h 4426337"/>
              <a:gd name="connsiteX7" fmla="*/ 0 w 3269651"/>
              <a:gd name="connsiteY7" fmla="*/ 127778 h 4426337"/>
              <a:gd name="connsiteX8" fmla="*/ 127778 w 3269651"/>
              <a:gd name="connsiteY8" fmla="*/ 0 h 442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9651" h="4426337">
                <a:moveTo>
                  <a:pt x="127778" y="0"/>
                </a:moveTo>
                <a:lnTo>
                  <a:pt x="3141873" y="0"/>
                </a:lnTo>
                <a:cubicBezTo>
                  <a:pt x="3212443" y="0"/>
                  <a:pt x="3269651" y="57208"/>
                  <a:pt x="3269651" y="127778"/>
                </a:cubicBezTo>
                <a:lnTo>
                  <a:pt x="3269651" y="4298559"/>
                </a:lnTo>
                <a:cubicBezTo>
                  <a:pt x="3269651" y="4369129"/>
                  <a:pt x="3212443" y="4426337"/>
                  <a:pt x="3141873" y="4426337"/>
                </a:cubicBezTo>
                <a:lnTo>
                  <a:pt x="127778" y="4426337"/>
                </a:lnTo>
                <a:cubicBezTo>
                  <a:pt x="57208" y="4426337"/>
                  <a:pt x="0" y="4369129"/>
                  <a:pt x="0" y="4298559"/>
                </a:cubicBezTo>
                <a:lnTo>
                  <a:pt x="0" y="127778"/>
                </a:lnTo>
                <a:cubicBezTo>
                  <a:pt x="0" y="57208"/>
                  <a:pt x="57208" y="0"/>
                  <a:pt x="127778"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Freeform 5">
            <a:extLst>
              <a:ext uri="{FF2B5EF4-FFF2-40B4-BE49-F238E27FC236}">
                <a16:creationId xmlns:a16="http://schemas.microsoft.com/office/drawing/2014/main" id="{520A1C13-995B-4F56-B1E3-85C081B139B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3B817001-EEA4-47C6-8A17-467E0819B729}"/>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35622936-80D1-4AAE-8C8B-D64249A6D2E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8053348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161701-0C35-4D29-B022-8CF338702B3F}"/>
              </a:ext>
            </a:extLst>
          </p:cNvPr>
          <p:cNvSpPr>
            <a:spLocks noGrp="1"/>
          </p:cNvSpPr>
          <p:nvPr>
            <p:ph type="pic" sz="quarter" idx="10"/>
          </p:nvPr>
        </p:nvSpPr>
        <p:spPr>
          <a:xfrm>
            <a:off x="0"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4">
            <a:extLst>
              <a:ext uri="{FF2B5EF4-FFF2-40B4-BE49-F238E27FC236}">
                <a16:creationId xmlns:a16="http://schemas.microsoft.com/office/drawing/2014/main" id="{EA02C758-03E3-483C-96EE-06C26AC21E2B}"/>
              </a:ext>
            </a:extLst>
          </p:cNvPr>
          <p:cNvSpPr>
            <a:spLocks noGrp="1"/>
          </p:cNvSpPr>
          <p:nvPr>
            <p:ph type="pic" sz="quarter" idx="11"/>
          </p:nvPr>
        </p:nvSpPr>
        <p:spPr>
          <a:xfrm>
            <a:off x="3052763"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4">
            <a:extLst>
              <a:ext uri="{FF2B5EF4-FFF2-40B4-BE49-F238E27FC236}">
                <a16:creationId xmlns:a16="http://schemas.microsoft.com/office/drawing/2014/main" id="{1505B527-3489-4C78-AF19-89E52DBFC456}"/>
              </a:ext>
            </a:extLst>
          </p:cNvPr>
          <p:cNvSpPr>
            <a:spLocks noGrp="1"/>
          </p:cNvSpPr>
          <p:nvPr>
            <p:ph type="pic" sz="quarter" idx="12"/>
          </p:nvPr>
        </p:nvSpPr>
        <p:spPr>
          <a:xfrm>
            <a:off x="6105526"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4">
            <a:extLst>
              <a:ext uri="{FF2B5EF4-FFF2-40B4-BE49-F238E27FC236}">
                <a16:creationId xmlns:a16="http://schemas.microsoft.com/office/drawing/2014/main" id="{79B8936F-20CB-4123-B589-58F9343C3208}"/>
              </a:ext>
            </a:extLst>
          </p:cNvPr>
          <p:cNvSpPr>
            <a:spLocks noGrp="1"/>
          </p:cNvSpPr>
          <p:nvPr>
            <p:ph type="pic" sz="quarter" idx="13"/>
          </p:nvPr>
        </p:nvSpPr>
        <p:spPr>
          <a:xfrm>
            <a:off x="9158289"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94346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2743200" y="1028701"/>
            <a:ext cx="3752850" cy="48006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Freeform 5">
            <a:extLst>
              <a:ext uri="{FF2B5EF4-FFF2-40B4-BE49-F238E27FC236}">
                <a16:creationId xmlns:a16="http://schemas.microsoft.com/office/drawing/2014/main" id="{F064328A-D61B-4343-AB48-72B1231B68C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0" name="Slide Number Placeholder 5">
            <a:extLst>
              <a:ext uri="{FF2B5EF4-FFF2-40B4-BE49-F238E27FC236}">
                <a16:creationId xmlns:a16="http://schemas.microsoft.com/office/drawing/2014/main" id="{C5DF89F1-B5AC-4B29-9647-6DEF365DDCFC}"/>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DE153B14-CA30-46B7-9485-751BD5FE406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5466199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7">
            <a:extLst>
              <a:ext uri="{FF2B5EF4-FFF2-40B4-BE49-F238E27FC236}">
                <a16:creationId xmlns:a16="http://schemas.microsoft.com/office/drawing/2014/main" id="{BBD2FAA8-38F6-4059-9B3D-986964F9DCF7}"/>
              </a:ext>
            </a:extLst>
          </p:cNvPr>
          <p:cNvSpPr>
            <a:spLocks noGrp="1"/>
          </p:cNvSpPr>
          <p:nvPr>
            <p:ph type="pic" sz="quarter" idx="11"/>
          </p:nvPr>
        </p:nvSpPr>
        <p:spPr>
          <a:xfrm>
            <a:off x="121920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52884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8F3BA246-70A7-4D49-94D4-22587A83FA9A}"/>
              </a:ext>
            </a:extLst>
          </p:cNvPr>
          <p:cNvSpPr>
            <a:spLocks noGrp="1"/>
          </p:cNvSpPr>
          <p:nvPr>
            <p:ph type="pic" sz="quarter" idx="10"/>
          </p:nvPr>
        </p:nvSpPr>
        <p:spPr>
          <a:xfrm>
            <a:off x="-35433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7">
            <a:extLst>
              <a:ext uri="{FF2B5EF4-FFF2-40B4-BE49-F238E27FC236}">
                <a16:creationId xmlns:a16="http://schemas.microsoft.com/office/drawing/2014/main" id="{09225FDA-FDA7-4E3D-8C6F-60A60D1C8085}"/>
              </a:ext>
            </a:extLst>
          </p:cNvPr>
          <p:cNvSpPr>
            <a:spLocks noGrp="1"/>
          </p:cNvSpPr>
          <p:nvPr>
            <p:ph type="pic" sz="quarter" idx="11"/>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932282671"/>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7C63C-3934-46EA-B9E8-5BFF74EB07D7}"/>
              </a:ext>
            </a:extLst>
          </p:cNvPr>
          <p:cNvSpPr/>
          <p:nvPr userDrawn="1"/>
        </p:nvSpPr>
        <p:spPr>
          <a:xfrm>
            <a:off x="9686925" y="515257"/>
            <a:ext cx="2505075" cy="5807756"/>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0" name="Picture Placeholder 9">
            <a:extLst>
              <a:ext uri="{FF2B5EF4-FFF2-40B4-BE49-F238E27FC236}">
                <a16:creationId xmlns:a16="http://schemas.microsoft.com/office/drawing/2014/main" id="{88A3AB14-A0AD-47FA-8D42-AE00DA473136}"/>
              </a:ext>
            </a:extLst>
          </p:cNvPr>
          <p:cNvSpPr>
            <a:spLocks noGrp="1"/>
          </p:cNvSpPr>
          <p:nvPr>
            <p:ph type="pic" sz="quarter" idx="10"/>
          </p:nvPr>
        </p:nvSpPr>
        <p:spPr>
          <a:xfrm>
            <a:off x="1609726" y="1219200"/>
            <a:ext cx="6381750" cy="4400550"/>
          </a:xfrm>
          <a:custGeom>
            <a:avLst/>
            <a:gdLst>
              <a:gd name="connsiteX0" fmla="*/ 0 w 6381750"/>
              <a:gd name="connsiteY0" fmla="*/ 0 h 4400550"/>
              <a:gd name="connsiteX1" fmla="*/ 6381750 w 6381750"/>
              <a:gd name="connsiteY1" fmla="*/ 0 h 4400550"/>
              <a:gd name="connsiteX2" fmla="*/ 6381750 w 6381750"/>
              <a:gd name="connsiteY2" fmla="*/ 4400550 h 4400550"/>
              <a:gd name="connsiteX3" fmla="*/ 0 w 6381750"/>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6381750" h="4400550">
                <a:moveTo>
                  <a:pt x="0" y="0"/>
                </a:moveTo>
                <a:lnTo>
                  <a:pt x="6381750" y="0"/>
                </a:lnTo>
                <a:lnTo>
                  <a:pt x="6381750" y="4400550"/>
                </a:lnTo>
                <a:lnTo>
                  <a:pt x="0" y="440055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Rectangle 3">
            <a:extLst>
              <a:ext uri="{FF2B5EF4-FFF2-40B4-BE49-F238E27FC236}">
                <a16:creationId xmlns:a16="http://schemas.microsoft.com/office/drawing/2014/main" id="{F290E00A-7AF0-4550-8D69-1490EB256E30}"/>
              </a:ext>
            </a:extLst>
          </p:cNvPr>
          <p:cNvSpPr/>
          <p:nvPr userDrawn="1"/>
        </p:nvSpPr>
        <p:spPr>
          <a:xfrm>
            <a:off x="7991475" y="1219200"/>
            <a:ext cx="2505075" cy="4400550"/>
          </a:xfrm>
          <a:prstGeom prst="rect">
            <a:avLst/>
          </a:prstGeom>
          <a:solidFill>
            <a:schemeClr val="bg1"/>
          </a:solidFill>
          <a:ln>
            <a:noFill/>
          </a:ln>
          <a:effectLst>
            <a:outerShdw blurRad="228600" dist="127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Tree>
    <p:extLst>
      <p:ext uri="{BB962C8B-B14F-4D97-AF65-F5344CB8AC3E}">
        <p14:creationId xmlns:p14="http://schemas.microsoft.com/office/powerpoint/2010/main" val="19288530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750" fill="hold"/>
                                        <p:tgtEl>
                                          <p:spTgt spid="10"/>
                                        </p:tgtEl>
                                        <p:attrNameLst>
                                          <p:attrName>ppt_x</p:attrName>
                                        </p:attrNameLst>
                                      </p:cBhvr>
                                      <p:tavLst>
                                        <p:tav tm="0">
                                          <p:val>
                                            <p:strVal val="0-#ppt_w/2"/>
                                          </p:val>
                                        </p:tav>
                                        <p:tav tm="100000">
                                          <p:val>
                                            <p:strVal val="#ppt_x"/>
                                          </p:val>
                                        </p:tav>
                                      </p:tavLst>
                                    </p:anim>
                                    <p:anim calcmode="lin" valueType="num">
                                      <p:cBhvr additive="base">
                                        <p:cTn id="16" dur="1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animBg="1"/>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374F6E-C6A7-4E3A-9632-CD2D7A2A7BEC}"/>
              </a:ext>
            </a:extLst>
          </p:cNvPr>
          <p:cNvSpPr>
            <a:spLocks noGrp="1"/>
          </p:cNvSpPr>
          <p:nvPr>
            <p:ph type="pic" sz="quarter" idx="10"/>
          </p:nvPr>
        </p:nvSpPr>
        <p:spPr>
          <a:xfrm>
            <a:off x="2388040" y="2162175"/>
            <a:ext cx="3707960" cy="2533650"/>
          </a:xfrm>
          <a:custGeom>
            <a:avLst/>
            <a:gdLst>
              <a:gd name="connsiteX0" fmla="*/ 278438 w 3707960"/>
              <a:gd name="connsiteY0" fmla="*/ 0 h 2533650"/>
              <a:gd name="connsiteX1" fmla="*/ 3707960 w 3707960"/>
              <a:gd name="connsiteY1" fmla="*/ 0 h 2533650"/>
              <a:gd name="connsiteX2" fmla="*/ 3707960 w 3707960"/>
              <a:gd name="connsiteY2" fmla="*/ 2533650 h 2533650"/>
              <a:gd name="connsiteX3" fmla="*/ 278438 w 3707960"/>
              <a:gd name="connsiteY3" fmla="*/ 2533650 h 2533650"/>
              <a:gd name="connsiteX4" fmla="*/ 278438 w 3707960"/>
              <a:gd name="connsiteY4" fmla="*/ 1672575 h 2533650"/>
              <a:gd name="connsiteX5" fmla="*/ 276723 w 3707960"/>
              <a:gd name="connsiteY5" fmla="*/ 1660207 h 2533650"/>
              <a:gd name="connsiteX6" fmla="*/ 0 w 3707960"/>
              <a:gd name="connsiteY6" fmla="*/ 1269167 h 2533650"/>
              <a:gd name="connsiteX7" fmla="*/ 276723 w 3707960"/>
              <a:gd name="connsiteY7" fmla="*/ 878126 h 2533650"/>
              <a:gd name="connsiteX8" fmla="*/ 278438 w 3707960"/>
              <a:gd name="connsiteY8" fmla="*/ 865368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60" h="2533650">
                <a:moveTo>
                  <a:pt x="278438" y="0"/>
                </a:moveTo>
                <a:lnTo>
                  <a:pt x="3707960" y="0"/>
                </a:lnTo>
                <a:lnTo>
                  <a:pt x="3707960" y="2533650"/>
                </a:lnTo>
                <a:lnTo>
                  <a:pt x="278438" y="2533650"/>
                </a:lnTo>
                <a:lnTo>
                  <a:pt x="278438" y="1672575"/>
                </a:lnTo>
                <a:lnTo>
                  <a:pt x="276723" y="1660207"/>
                </a:lnTo>
                <a:cubicBezTo>
                  <a:pt x="276723" y="1486932"/>
                  <a:pt x="0" y="1440100"/>
                  <a:pt x="0" y="1269167"/>
                </a:cubicBezTo>
                <a:cubicBezTo>
                  <a:pt x="0" y="1095891"/>
                  <a:pt x="276723" y="1070134"/>
                  <a:pt x="276723" y="878126"/>
                </a:cubicBezTo>
                <a:lnTo>
                  <a:pt x="278438" y="86536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635289B0-1BCF-4328-AEDB-20DCAFD9AF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EA9C1A30-FDA8-4C31-BD23-D35D7A2415B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409BBD5-BDB6-45DD-B6C5-A2E19E78DCE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19974833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28984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115550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2213130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416254"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8489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276038212"/>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8A30B3-DEFE-4077-AF6E-7DBA11B63983}"/>
              </a:ext>
            </a:extLst>
          </p:cNvPr>
          <p:cNvSpPr>
            <a:spLocks noGrp="1"/>
          </p:cNvSpPr>
          <p:nvPr>
            <p:ph type="pic" sz="quarter" idx="10"/>
          </p:nvPr>
        </p:nvSpPr>
        <p:spPr>
          <a:xfrm>
            <a:off x="633813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999C1EFF-0307-46A9-81D8-DC84E5E22E3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A30F440E-654B-4AE3-9CBF-3DA393F3A43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3D797F7E-A566-4D9A-8F08-9780C78C51D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2377728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E1564C-1573-4F42-86CB-0F57BF7151AC}"/>
              </a:ext>
            </a:extLst>
          </p:cNvPr>
          <p:cNvSpPr>
            <a:spLocks noGrp="1"/>
          </p:cNvSpPr>
          <p:nvPr>
            <p:ph type="pic" sz="quarter" idx="11"/>
          </p:nvPr>
        </p:nvSpPr>
        <p:spPr>
          <a:xfrm>
            <a:off x="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20C00DD3-68D8-4E5E-A4D2-52AE72093B5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86D8299E-A74C-4D2B-9EF1-63A486DED307}"/>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6F10C5A1-45B2-499D-B49F-B009C27B34C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13797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D44D9EE-4B24-44D8-AE11-BE4E07D137A1}"/>
              </a:ext>
            </a:extLst>
          </p:cNvPr>
          <p:cNvSpPr>
            <a:spLocks noGrp="1"/>
          </p:cNvSpPr>
          <p:nvPr>
            <p:ph type="pic" sz="quarter" idx="10"/>
          </p:nvPr>
        </p:nvSpPr>
        <p:spPr>
          <a:xfrm>
            <a:off x="545802" y="3211826"/>
            <a:ext cx="11231319" cy="4115479"/>
          </a:xfrm>
          <a:custGeom>
            <a:avLst/>
            <a:gdLst>
              <a:gd name="connsiteX0" fmla="*/ 10726113 w 11231319"/>
              <a:gd name="connsiteY0" fmla="*/ 244645 h 4115479"/>
              <a:gd name="connsiteX1" fmla="*/ 10846355 w 11231319"/>
              <a:gd name="connsiteY1" fmla="*/ 255389 h 4115479"/>
              <a:gd name="connsiteX2" fmla="*/ 11042027 w 11231319"/>
              <a:gd name="connsiteY2" fmla="*/ 750015 h 4115479"/>
              <a:gd name="connsiteX3" fmla="*/ 10515663 w 11231319"/>
              <a:gd name="connsiteY3" fmla="*/ 671237 h 4115479"/>
              <a:gd name="connsiteX4" fmla="*/ 10726113 w 11231319"/>
              <a:gd name="connsiteY4" fmla="*/ 244645 h 4115479"/>
              <a:gd name="connsiteX5" fmla="*/ 4206382 w 11231319"/>
              <a:gd name="connsiteY5" fmla="*/ 58056 h 4115479"/>
              <a:gd name="connsiteX6" fmla="*/ 4244994 w 11231319"/>
              <a:gd name="connsiteY6" fmla="*/ 59553 h 4115479"/>
              <a:gd name="connsiteX7" fmla="*/ 4464777 w 11231319"/>
              <a:gd name="connsiteY7" fmla="*/ 202071 h 4115479"/>
              <a:gd name="connsiteX8" fmla="*/ 4336412 w 11231319"/>
              <a:gd name="connsiteY8" fmla="*/ 658970 h 4115479"/>
              <a:gd name="connsiteX9" fmla="*/ 4005366 w 11231319"/>
              <a:gd name="connsiteY9" fmla="*/ 320053 h 4115479"/>
              <a:gd name="connsiteX10" fmla="*/ 4206382 w 11231319"/>
              <a:gd name="connsiteY10" fmla="*/ 58056 h 4115479"/>
              <a:gd name="connsiteX11" fmla="*/ 1990791 w 11231319"/>
              <a:gd name="connsiteY11" fmla="*/ 900 h 4115479"/>
              <a:gd name="connsiteX12" fmla="*/ 2841271 w 11231319"/>
              <a:gd name="connsiteY12" fmla="*/ 515395 h 4115479"/>
              <a:gd name="connsiteX13" fmla="*/ 2897253 w 11231319"/>
              <a:gd name="connsiteY13" fmla="*/ 585621 h 4115479"/>
              <a:gd name="connsiteX14" fmla="*/ 2922390 w 11231319"/>
              <a:gd name="connsiteY14" fmla="*/ 496055 h 4115479"/>
              <a:gd name="connsiteX15" fmla="*/ 3223801 w 11231319"/>
              <a:gd name="connsiteY15" fmla="*/ 285048 h 4115479"/>
              <a:gd name="connsiteX16" fmla="*/ 3612353 w 11231319"/>
              <a:gd name="connsiteY16" fmla="*/ 429628 h 4115479"/>
              <a:gd name="connsiteX17" fmla="*/ 3607538 w 11231319"/>
              <a:gd name="connsiteY17" fmla="*/ 1282751 h 4115479"/>
              <a:gd name="connsiteX18" fmla="*/ 3433797 w 11231319"/>
              <a:gd name="connsiteY18" fmla="*/ 1368032 h 4115479"/>
              <a:gd name="connsiteX19" fmla="*/ 3381237 w 11231319"/>
              <a:gd name="connsiteY19" fmla="*/ 1386674 h 4115479"/>
              <a:gd name="connsiteX20" fmla="*/ 3473290 w 11231319"/>
              <a:gd name="connsiteY20" fmla="*/ 1578975 h 4115479"/>
              <a:gd name="connsiteX21" fmla="*/ 3497734 w 11231319"/>
              <a:gd name="connsiteY21" fmla="*/ 1639683 h 4115479"/>
              <a:gd name="connsiteX22" fmla="*/ 3615238 w 11231319"/>
              <a:gd name="connsiteY22" fmla="*/ 1488202 h 4115479"/>
              <a:gd name="connsiteX23" fmla="*/ 4023223 w 11231319"/>
              <a:gd name="connsiteY23" fmla="*/ 1071634 h 4115479"/>
              <a:gd name="connsiteX24" fmla="*/ 5937211 w 11231319"/>
              <a:gd name="connsiteY24" fmla="*/ 628325 h 4115479"/>
              <a:gd name="connsiteX25" fmla="*/ 5982494 w 11231319"/>
              <a:gd name="connsiteY25" fmla="*/ 679607 h 4115479"/>
              <a:gd name="connsiteX26" fmla="*/ 5995078 w 11231319"/>
              <a:gd name="connsiteY26" fmla="*/ 655726 h 4115479"/>
              <a:gd name="connsiteX27" fmla="*/ 8129879 w 11231319"/>
              <a:gd name="connsiteY27" fmla="*/ 421063 h 4115479"/>
              <a:gd name="connsiteX28" fmla="*/ 8752345 w 11231319"/>
              <a:gd name="connsiteY28" fmla="*/ 673258 h 4115479"/>
              <a:gd name="connsiteX29" fmla="*/ 8884331 w 11231319"/>
              <a:gd name="connsiteY29" fmla="*/ 745429 h 4115479"/>
              <a:gd name="connsiteX30" fmla="*/ 8902533 w 11231319"/>
              <a:gd name="connsiteY30" fmla="*/ 720670 h 4115479"/>
              <a:gd name="connsiteX31" fmla="*/ 9434119 w 11231319"/>
              <a:gd name="connsiteY31" fmla="*/ 419489 h 4115479"/>
              <a:gd name="connsiteX32" fmla="*/ 10542655 w 11231319"/>
              <a:gd name="connsiteY32" fmla="*/ 1057973 h 4115479"/>
              <a:gd name="connsiteX33" fmla="*/ 11006783 w 11231319"/>
              <a:gd name="connsiteY33" fmla="*/ 2549877 h 4115479"/>
              <a:gd name="connsiteX34" fmla="*/ 10945787 w 11231319"/>
              <a:gd name="connsiteY34" fmla="*/ 2612863 h 4115479"/>
              <a:gd name="connsiteX35" fmla="*/ 11025189 w 11231319"/>
              <a:gd name="connsiteY35" fmla="*/ 2666028 h 4115479"/>
              <a:gd name="connsiteX36" fmla="*/ 10859157 w 11231319"/>
              <a:gd name="connsiteY36" fmla="*/ 3411205 h 4115479"/>
              <a:gd name="connsiteX37" fmla="*/ 10125201 w 11231319"/>
              <a:gd name="connsiteY37" fmla="*/ 3080624 h 4115479"/>
              <a:gd name="connsiteX38" fmla="*/ 10124215 w 11231319"/>
              <a:gd name="connsiteY38" fmla="*/ 3034392 h 4115479"/>
              <a:gd name="connsiteX39" fmla="*/ 9975445 w 11231319"/>
              <a:gd name="connsiteY39" fmla="*/ 3076900 h 4115479"/>
              <a:gd name="connsiteX40" fmla="*/ 8960317 w 11231319"/>
              <a:gd name="connsiteY40" fmla="*/ 3154930 h 4115479"/>
              <a:gd name="connsiteX41" fmla="*/ 8912523 w 11231319"/>
              <a:gd name="connsiteY41" fmla="*/ 3140116 h 4115479"/>
              <a:gd name="connsiteX42" fmla="*/ 8714437 w 11231319"/>
              <a:gd name="connsiteY42" fmla="*/ 3324964 h 4115479"/>
              <a:gd name="connsiteX43" fmla="*/ 6306010 w 11231319"/>
              <a:gd name="connsiteY43" fmla="*/ 3529359 h 4115479"/>
              <a:gd name="connsiteX44" fmla="*/ 6294094 w 11231319"/>
              <a:gd name="connsiteY44" fmla="*/ 3507633 h 4115479"/>
              <a:gd name="connsiteX45" fmla="*/ 6265005 w 11231319"/>
              <a:gd name="connsiteY45" fmla="*/ 3540355 h 4115479"/>
              <a:gd name="connsiteX46" fmla="*/ 4565957 w 11231319"/>
              <a:gd name="connsiteY46" fmla="*/ 3579812 h 4115479"/>
              <a:gd name="connsiteX47" fmla="*/ 3614062 w 11231319"/>
              <a:gd name="connsiteY47" fmla="*/ 3130226 h 4115479"/>
              <a:gd name="connsiteX48" fmla="*/ 3587403 w 11231319"/>
              <a:gd name="connsiteY48" fmla="*/ 3107388 h 4115479"/>
              <a:gd name="connsiteX49" fmla="*/ 3538303 w 11231319"/>
              <a:gd name="connsiteY49" fmla="*/ 3182540 h 4115479"/>
              <a:gd name="connsiteX50" fmla="*/ 1812964 w 11231319"/>
              <a:gd name="connsiteY50" fmla="*/ 3633129 h 4115479"/>
              <a:gd name="connsiteX51" fmla="*/ 533072 w 11231319"/>
              <a:gd name="connsiteY51" fmla="*/ 1147212 h 4115479"/>
              <a:gd name="connsiteX52" fmla="*/ 601981 w 11231319"/>
              <a:gd name="connsiteY52" fmla="*/ 1043279 h 4115479"/>
              <a:gd name="connsiteX53" fmla="*/ 489135 w 11231319"/>
              <a:gd name="connsiteY53" fmla="*/ 1065251 h 4115479"/>
              <a:gd name="connsiteX54" fmla="*/ 183796 w 11231319"/>
              <a:gd name="connsiteY54" fmla="*/ 578215 h 4115479"/>
              <a:gd name="connsiteX55" fmla="*/ 806201 w 11231319"/>
              <a:gd name="connsiteY55" fmla="*/ 418374 h 4115479"/>
              <a:gd name="connsiteX56" fmla="*/ 901592 w 11231319"/>
              <a:gd name="connsiteY56" fmla="*/ 528613 h 4115479"/>
              <a:gd name="connsiteX57" fmla="*/ 942442 w 11231319"/>
              <a:gd name="connsiteY57" fmla="*/ 595154 h 4115479"/>
              <a:gd name="connsiteX58" fmla="*/ 1001474 w 11231319"/>
              <a:gd name="connsiteY58" fmla="*/ 528449 h 4115479"/>
              <a:gd name="connsiteX59" fmla="*/ 1990791 w 11231319"/>
              <a:gd name="connsiteY59" fmla="*/ 900 h 41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231319" h="4115479">
                <a:moveTo>
                  <a:pt x="10726113" y="244645"/>
                </a:moveTo>
                <a:cubicBezTo>
                  <a:pt x="10762445" y="245239"/>
                  <a:pt x="10802525" y="248820"/>
                  <a:pt x="10846355" y="255389"/>
                </a:cubicBezTo>
                <a:cubicBezTo>
                  <a:pt x="11197823" y="307838"/>
                  <a:pt x="11262767" y="472748"/>
                  <a:pt x="11042027" y="750015"/>
                </a:cubicBezTo>
                <a:cubicBezTo>
                  <a:pt x="10821287" y="1027283"/>
                  <a:pt x="10645555" y="1001059"/>
                  <a:pt x="10515663" y="671237"/>
                </a:cubicBezTo>
                <a:cubicBezTo>
                  <a:pt x="10401277" y="382736"/>
                  <a:pt x="10471801" y="240492"/>
                  <a:pt x="10726113" y="244645"/>
                </a:cubicBezTo>
                <a:close/>
                <a:moveTo>
                  <a:pt x="4206382" y="58056"/>
                </a:moveTo>
                <a:cubicBezTo>
                  <a:pt x="4218840" y="56934"/>
                  <a:pt x="4231711" y="57433"/>
                  <a:pt x="4244994" y="59553"/>
                </a:cubicBezTo>
                <a:cubicBezTo>
                  <a:pt x="4308755" y="69728"/>
                  <a:pt x="4382015" y="117248"/>
                  <a:pt x="4464777" y="202071"/>
                </a:cubicBezTo>
                <a:cubicBezTo>
                  <a:pt x="4685474" y="428266"/>
                  <a:pt x="4642686" y="580816"/>
                  <a:pt x="4336412" y="658970"/>
                </a:cubicBezTo>
                <a:cubicBezTo>
                  <a:pt x="4030138" y="737876"/>
                  <a:pt x="3919790" y="624402"/>
                  <a:pt x="4005366" y="320053"/>
                </a:cubicBezTo>
                <a:cubicBezTo>
                  <a:pt x="4052166" y="153201"/>
                  <a:pt x="4119171" y="65910"/>
                  <a:pt x="4206382" y="58056"/>
                </a:cubicBezTo>
                <a:close/>
                <a:moveTo>
                  <a:pt x="1990791" y="900"/>
                </a:moveTo>
                <a:cubicBezTo>
                  <a:pt x="2282032" y="14654"/>
                  <a:pt x="2565512" y="186195"/>
                  <a:pt x="2841271" y="515395"/>
                </a:cubicBezTo>
                <a:lnTo>
                  <a:pt x="2897253" y="585621"/>
                </a:lnTo>
                <a:lnTo>
                  <a:pt x="2922390" y="496055"/>
                </a:lnTo>
                <a:cubicBezTo>
                  <a:pt x="2977806" y="346603"/>
                  <a:pt x="3078346" y="276285"/>
                  <a:pt x="3223801" y="285048"/>
                </a:cubicBezTo>
                <a:cubicBezTo>
                  <a:pt x="3329588" y="291421"/>
                  <a:pt x="3459132" y="339621"/>
                  <a:pt x="3612353" y="429628"/>
                </a:cubicBezTo>
                <a:cubicBezTo>
                  <a:pt x="4103969" y="717994"/>
                  <a:pt x="4101929" y="1002253"/>
                  <a:pt x="3607538" y="1282751"/>
                </a:cubicBezTo>
                <a:cubicBezTo>
                  <a:pt x="3545740" y="1317813"/>
                  <a:pt x="3487825" y="1346240"/>
                  <a:pt x="3433797" y="1368032"/>
                </a:cubicBezTo>
                <a:lnTo>
                  <a:pt x="3381237" y="1386674"/>
                </a:lnTo>
                <a:lnTo>
                  <a:pt x="3473290" y="1578975"/>
                </a:lnTo>
                <a:lnTo>
                  <a:pt x="3497734" y="1639683"/>
                </a:lnTo>
                <a:lnTo>
                  <a:pt x="3615238" y="1488202"/>
                </a:lnTo>
                <a:cubicBezTo>
                  <a:pt x="3728594" y="1354221"/>
                  <a:pt x="3864592" y="1215361"/>
                  <a:pt x="4023223" y="1071634"/>
                </a:cubicBezTo>
                <a:cubicBezTo>
                  <a:pt x="4857458" y="314803"/>
                  <a:pt x="5495251" y="167358"/>
                  <a:pt x="5937211" y="628325"/>
                </a:cubicBezTo>
                <a:lnTo>
                  <a:pt x="5982494" y="679607"/>
                </a:lnTo>
                <a:lnTo>
                  <a:pt x="5995078" y="655726"/>
                </a:lnTo>
                <a:cubicBezTo>
                  <a:pt x="6308345" y="124847"/>
                  <a:pt x="7020095" y="46917"/>
                  <a:pt x="8129879" y="421063"/>
                </a:cubicBezTo>
                <a:cubicBezTo>
                  <a:pt x="8363517" y="499830"/>
                  <a:pt x="8571007" y="583897"/>
                  <a:pt x="8752345" y="673258"/>
                </a:cubicBezTo>
                <a:lnTo>
                  <a:pt x="8884331" y="745429"/>
                </a:lnTo>
                <a:lnTo>
                  <a:pt x="8902533" y="720670"/>
                </a:lnTo>
                <a:cubicBezTo>
                  <a:pt x="9056115" y="527392"/>
                  <a:pt x="9233311" y="427023"/>
                  <a:pt x="9434119" y="419489"/>
                </a:cubicBezTo>
                <a:cubicBezTo>
                  <a:pt x="9746491" y="407771"/>
                  <a:pt x="10116003" y="620692"/>
                  <a:pt x="10542655" y="1057973"/>
                </a:cubicBezTo>
                <a:cubicBezTo>
                  <a:pt x="11152161" y="1682661"/>
                  <a:pt x="11306869" y="2180233"/>
                  <a:pt x="11006783" y="2549877"/>
                </a:cubicBezTo>
                <a:lnTo>
                  <a:pt x="10945787" y="2612863"/>
                </a:lnTo>
                <a:lnTo>
                  <a:pt x="11025189" y="2666028"/>
                </a:lnTo>
                <a:cubicBezTo>
                  <a:pt x="11347383" y="2917453"/>
                  <a:pt x="11291747" y="3165769"/>
                  <a:pt x="10859157" y="3411205"/>
                </a:cubicBezTo>
                <a:cubicBezTo>
                  <a:pt x="10395665" y="3674171"/>
                  <a:pt x="10150653" y="3563884"/>
                  <a:pt x="10125201" y="3080624"/>
                </a:cubicBezTo>
                <a:lnTo>
                  <a:pt x="10124215" y="3034392"/>
                </a:lnTo>
                <a:lnTo>
                  <a:pt x="9975445" y="3076900"/>
                </a:lnTo>
                <a:cubicBezTo>
                  <a:pt x="9552523" y="3185857"/>
                  <a:pt x="9214145" y="3211799"/>
                  <a:pt x="8960317" y="3154930"/>
                </a:cubicBezTo>
                <a:lnTo>
                  <a:pt x="8912523" y="3140116"/>
                </a:lnTo>
                <a:lnTo>
                  <a:pt x="8714437" y="3324964"/>
                </a:lnTo>
                <a:cubicBezTo>
                  <a:pt x="7605950" y="4306398"/>
                  <a:pt x="6802541" y="4373355"/>
                  <a:pt x="6306010" y="3529359"/>
                </a:cubicBezTo>
                <a:lnTo>
                  <a:pt x="6294094" y="3507633"/>
                </a:lnTo>
                <a:lnTo>
                  <a:pt x="6265005" y="3540355"/>
                </a:lnTo>
                <a:cubicBezTo>
                  <a:pt x="5947472" y="3828241"/>
                  <a:pt x="5381033" y="3841536"/>
                  <a:pt x="4565957" y="3579812"/>
                </a:cubicBezTo>
                <a:cubicBezTo>
                  <a:pt x="4157879" y="3449811"/>
                  <a:pt x="3840602" y="3299912"/>
                  <a:pt x="3614062" y="3130226"/>
                </a:cubicBezTo>
                <a:lnTo>
                  <a:pt x="3587403" y="3107388"/>
                </a:lnTo>
                <a:lnTo>
                  <a:pt x="3538303" y="3182540"/>
                </a:lnTo>
                <a:cubicBezTo>
                  <a:pt x="3261538" y="3525045"/>
                  <a:pt x="2686379" y="3675387"/>
                  <a:pt x="1812964" y="3633129"/>
                </a:cubicBezTo>
                <a:cubicBezTo>
                  <a:pt x="-51627" y="3547221"/>
                  <a:pt x="-477388" y="2715755"/>
                  <a:pt x="533072" y="1147212"/>
                </a:cubicBezTo>
                <a:lnTo>
                  <a:pt x="601981" y="1043279"/>
                </a:lnTo>
                <a:lnTo>
                  <a:pt x="489135" y="1065251"/>
                </a:lnTo>
                <a:cubicBezTo>
                  <a:pt x="184129" y="1101804"/>
                  <a:pt x="82350" y="939003"/>
                  <a:pt x="183796" y="578215"/>
                </a:cubicBezTo>
                <a:cubicBezTo>
                  <a:pt x="299734" y="164867"/>
                  <a:pt x="507202" y="111926"/>
                  <a:pt x="806201" y="418374"/>
                </a:cubicBezTo>
                <a:cubicBezTo>
                  <a:pt x="843576" y="456680"/>
                  <a:pt x="875373" y="493427"/>
                  <a:pt x="901592" y="528613"/>
                </a:cubicBezTo>
                <a:lnTo>
                  <a:pt x="942442" y="595154"/>
                </a:lnTo>
                <a:lnTo>
                  <a:pt x="1001474" y="528449"/>
                </a:lnTo>
                <a:cubicBezTo>
                  <a:pt x="1340672" y="161562"/>
                  <a:pt x="1670427" y="-14230"/>
                  <a:pt x="1990791" y="90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53797437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1F0305-CE9B-4474-B02C-48043695B075}"/>
              </a:ext>
            </a:extLst>
          </p:cNvPr>
          <p:cNvSpPr>
            <a:spLocks noGrp="1"/>
          </p:cNvSpPr>
          <p:nvPr>
            <p:ph type="pic" sz="quarter" idx="10"/>
          </p:nvPr>
        </p:nvSpPr>
        <p:spPr>
          <a:xfrm>
            <a:off x="3276600" y="0"/>
            <a:ext cx="248357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4">
            <a:extLst>
              <a:ext uri="{FF2B5EF4-FFF2-40B4-BE49-F238E27FC236}">
                <a16:creationId xmlns:a16="http://schemas.microsoft.com/office/drawing/2014/main" id="{3E10E8B0-534B-47D2-BED3-6316F4113D07}"/>
              </a:ext>
            </a:extLst>
          </p:cNvPr>
          <p:cNvSpPr>
            <a:spLocks noGrp="1"/>
          </p:cNvSpPr>
          <p:nvPr>
            <p:ph type="pic" sz="quarter" idx="11"/>
          </p:nvPr>
        </p:nvSpPr>
        <p:spPr>
          <a:xfrm>
            <a:off x="3276599" y="2281238"/>
            <a:ext cx="4848225" cy="257651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4">
            <a:extLst>
              <a:ext uri="{FF2B5EF4-FFF2-40B4-BE49-F238E27FC236}">
                <a16:creationId xmlns:a16="http://schemas.microsoft.com/office/drawing/2014/main" id="{AC5F6572-2E78-404C-8CB3-ED9974DB42B0}"/>
              </a:ext>
            </a:extLst>
          </p:cNvPr>
          <p:cNvSpPr>
            <a:spLocks noGrp="1"/>
          </p:cNvSpPr>
          <p:nvPr>
            <p:ph type="pic" sz="quarter" idx="12"/>
          </p:nvPr>
        </p:nvSpPr>
        <p:spPr>
          <a:xfrm>
            <a:off x="8181974" y="4086227"/>
            <a:ext cx="4010025" cy="277177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Picture Placeholder 4">
            <a:extLst>
              <a:ext uri="{FF2B5EF4-FFF2-40B4-BE49-F238E27FC236}">
                <a16:creationId xmlns:a16="http://schemas.microsoft.com/office/drawing/2014/main" id="{FD07D958-3C55-41B4-84D1-B7B7274CEAAA}"/>
              </a:ext>
            </a:extLst>
          </p:cNvPr>
          <p:cNvSpPr>
            <a:spLocks noGrp="1"/>
          </p:cNvSpPr>
          <p:nvPr>
            <p:ph type="pic" sz="quarter" idx="13"/>
          </p:nvPr>
        </p:nvSpPr>
        <p:spPr>
          <a:xfrm>
            <a:off x="5807075" y="0"/>
            <a:ext cx="374722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4">
            <a:extLst>
              <a:ext uri="{FF2B5EF4-FFF2-40B4-BE49-F238E27FC236}">
                <a16:creationId xmlns:a16="http://schemas.microsoft.com/office/drawing/2014/main" id="{1F592F7B-AD7A-404E-AFEE-4F101429DB75}"/>
              </a:ext>
            </a:extLst>
          </p:cNvPr>
          <p:cNvSpPr>
            <a:spLocks noGrp="1"/>
          </p:cNvSpPr>
          <p:nvPr>
            <p:ph type="pic" sz="quarter" idx="14"/>
          </p:nvPr>
        </p:nvSpPr>
        <p:spPr>
          <a:xfrm>
            <a:off x="9601200" y="0"/>
            <a:ext cx="2590800"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4">
            <a:extLst>
              <a:ext uri="{FF2B5EF4-FFF2-40B4-BE49-F238E27FC236}">
                <a16:creationId xmlns:a16="http://schemas.microsoft.com/office/drawing/2014/main" id="{AD4C92A6-341D-4DA7-AD56-E491D73B46B2}"/>
              </a:ext>
            </a:extLst>
          </p:cNvPr>
          <p:cNvSpPr>
            <a:spLocks noGrp="1"/>
          </p:cNvSpPr>
          <p:nvPr>
            <p:ph type="pic" sz="quarter" idx="15"/>
          </p:nvPr>
        </p:nvSpPr>
        <p:spPr>
          <a:xfrm>
            <a:off x="3276598" y="4910138"/>
            <a:ext cx="2921909"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4">
            <a:extLst>
              <a:ext uri="{FF2B5EF4-FFF2-40B4-BE49-F238E27FC236}">
                <a16:creationId xmlns:a16="http://schemas.microsoft.com/office/drawing/2014/main" id="{95185887-031C-41EA-ADB2-8D7649480C17}"/>
              </a:ext>
            </a:extLst>
          </p:cNvPr>
          <p:cNvSpPr>
            <a:spLocks noGrp="1"/>
          </p:cNvSpPr>
          <p:nvPr>
            <p:ph type="pic" sz="quarter" idx="16"/>
          </p:nvPr>
        </p:nvSpPr>
        <p:spPr>
          <a:xfrm>
            <a:off x="6255657" y="4910138"/>
            <a:ext cx="1869167"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4">
            <a:extLst>
              <a:ext uri="{FF2B5EF4-FFF2-40B4-BE49-F238E27FC236}">
                <a16:creationId xmlns:a16="http://schemas.microsoft.com/office/drawing/2014/main" id="{3E4C8F08-C6AD-429D-A516-73F26C5EC0D5}"/>
              </a:ext>
            </a:extLst>
          </p:cNvPr>
          <p:cNvSpPr>
            <a:spLocks noGrp="1"/>
          </p:cNvSpPr>
          <p:nvPr>
            <p:ph type="pic" sz="quarter" idx="17"/>
          </p:nvPr>
        </p:nvSpPr>
        <p:spPr>
          <a:xfrm>
            <a:off x="8181974" y="2281237"/>
            <a:ext cx="4010025" cy="174307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66221618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A23F9F2-319D-4B08-9449-1FBB2632A148}"/>
              </a:ext>
            </a:extLst>
          </p:cNvPr>
          <p:cNvSpPr>
            <a:spLocks noGrp="1"/>
          </p:cNvSpPr>
          <p:nvPr>
            <p:ph type="pic" sz="quarter" idx="10"/>
          </p:nvPr>
        </p:nvSpPr>
        <p:spPr>
          <a:xfrm>
            <a:off x="2593975" y="1604962"/>
            <a:ext cx="7004050" cy="3648075"/>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2F7B418C-3C8B-478A-82F4-6D7EB1D792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7C41F069-B30E-410B-89C3-EA044FEF7222}"/>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727D7523-370F-4B4C-B7C1-FE409135D2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8057741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6F1108B-C8A7-40CE-AD74-F1A9FFFC22EA}"/>
              </a:ext>
            </a:extLst>
          </p:cNvPr>
          <p:cNvSpPr>
            <a:spLocks noGrp="1"/>
          </p:cNvSpPr>
          <p:nvPr>
            <p:ph type="pic" sz="quarter" idx="10"/>
          </p:nvPr>
        </p:nvSpPr>
        <p:spPr>
          <a:xfrm>
            <a:off x="3467100" y="2971800"/>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7">
            <a:extLst>
              <a:ext uri="{FF2B5EF4-FFF2-40B4-BE49-F238E27FC236}">
                <a16:creationId xmlns:a16="http://schemas.microsoft.com/office/drawing/2014/main" id="{89DA7048-CEED-4C76-B2D0-62918E19FBB8}"/>
              </a:ext>
            </a:extLst>
          </p:cNvPr>
          <p:cNvSpPr>
            <a:spLocks noGrp="1"/>
          </p:cNvSpPr>
          <p:nvPr>
            <p:ph type="pic" sz="quarter" idx="11"/>
          </p:nvPr>
        </p:nvSpPr>
        <p:spPr>
          <a:xfrm>
            <a:off x="6570662" y="1791419"/>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7">
            <a:extLst>
              <a:ext uri="{FF2B5EF4-FFF2-40B4-BE49-F238E27FC236}">
                <a16:creationId xmlns:a16="http://schemas.microsoft.com/office/drawing/2014/main" id="{73D6783B-EF50-4F84-BA01-BD1DBBCC8865}"/>
              </a:ext>
            </a:extLst>
          </p:cNvPr>
          <p:cNvSpPr>
            <a:spLocks noGrp="1"/>
          </p:cNvSpPr>
          <p:nvPr>
            <p:ph type="pic" sz="quarter" idx="12"/>
          </p:nvPr>
        </p:nvSpPr>
        <p:spPr>
          <a:xfrm>
            <a:off x="6570662" y="4110928"/>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5081FC46-40BA-4CA8-AE57-C321603CE7D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687080CC-2F75-4EA2-A460-0C56AC38CF8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592818FB-C1DB-476B-A0C3-5040B3C6FC4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32011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21DF4E6B-B7E6-442B-BC47-DA564112AC4E}"/>
              </a:ext>
            </a:extLst>
          </p:cNvPr>
          <p:cNvSpPr>
            <a:spLocks noGrp="1"/>
          </p:cNvSpPr>
          <p:nvPr>
            <p:ph type="pic" sz="quarter" idx="10"/>
          </p:nvPr>
        </p:nvSpPr>
        <p:spPr>
          <a:xfrm>
            <a:off x="0" y="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7">
            <a:extLst>
              <a:ext uri="{FF2B5EF4-FFF2-40B4-BE49-F238E27FC236}">
                <a16:creationId xmlns:a16="http://schemas.microsoft.com/office/drawing/2014/main" id="{D99657DD-EDC6-4B07-9378-E9F31B0513F5}"/>
              </a:ext>
            </a:extLst>
          </p:cNvPr>
          <p:cNvSpPr>
            <a:spLocks noGrp="1"/>
          </p:cNvSpPr>
          <p:nvPr>
            <p:ph type="pic" sz="quarter" idx="11"/>
          </p:nvPr>
        </p:nvSpPr>
        <p:spPr>
          <a:xfrm>
            <a:off x="0" y="347980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7">
            <a:extLst>
              <a:ext uri="{FF2B5EF4-FFF2-40B4-BE49-F238E27FC236}">
                <a16:creationId xmlns:a16="http://schemas.microsoft.com/office/drawing/2014/main" id="{9313E5C8-0DC5-40F6-BA1D-72BE2AD858BE}"/>
              </a:ext>
            </a:extLst>
          </p:cNvPr>
          <p:cNvSpPr>
            <a:spLocks noGrp="1"/>
          </p:cNvSpPr>
          <p:nvPr>
            <p:ph type="pic" sz="quarter" idx="12"/>
          </p:nvPr>
        </p:nvSpPr>
        <p:spPr>
          <a:xfrm>
            <a:off x="4927600" y="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7">
            <a:extLst>
              <a:ext uri="{FF2B5EF4-FFF2-40B4-BE49-F238E27FC236}">
                <a16:creationId xmlns:a16="http://schemas.microsoft.com/office/drawing/2014/main" id="{DBD7C93E-C64A-4D71-BBBE-E7947A3C93F0}"/>
              </a:ext>
            </a:extLst>
          </p:cNvPr>
          <p:cNvSpPr>
            <a:spLocks noGrp="1"/>
          </p:cNvSpPr>
          <p:nvPr>
            <p:ph type="pic" sz="quarter" idx="13"/>
          </p:nvPr>
        </p:nvSpPr>
        <p:spPr>
          <a:xfrm>
            <a:off x="4927600" y="347980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50477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1+#ppt_w/2"/>
                                          </p:val>
                                        </p:tav>
                                        <p:tav tm="100000">
                                          <p:val>
                                            <p:strVal val="#ppt_x"/>
                                          </p:val>
                                        </p:tav>
                                      </p:tavLst>
                                    </p:anim>
                                    <p:anim calcmode="lin" valueType="num">
                                      <p:cBhvr additive="base">
                                        <p:cTn id="16" dur="12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600D00-8096-46F8-8C7C-B4C14793E464}"/>
              </a:ext>
            </a:extLst>
          </p:cNvPr>
          <p:cNvSpPr>
            <a:spLocks noGrp="1"/>
          </p:cNvSpPr>
          <p:nvPr>
            <p:ph type="pic" sz="quarter" idx="10"/>
          </p:nvPr>
        </p:nvSpPr>
        <p:spPr>
          <a:xfrm>
            <a:off x="6096000" y="551180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4">
            <a:extLst>
              <a:ext uri="{FF2B5EF4-FFF2-40B4-BE49-F238E27FC236}">
                <a16:creationId xmlns:a16="http://schemas.microsoft.com/office/drawing/2014/main" id="{29620F0A-F244-4130-9BB7-AE6336109EBA}"/>
              </a:ext>
            </a:extLst>
          </p:cNvPr>
          <p:cNvSpPr>
            <a:spLocks noGrp="1"/>
          </p:cNvSpPr>
          <p:nvPr>
            <p:ph type="pic" sz="quarter" idx="11"/>
          </p:nvPr>
        </p:nvSpPr>
        <p:spPr>
          <a:xfrm>
            <a:off x="6096000" y="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77128920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D67725B-7F45-49BC-9E85-69EEB33240D4}"/>
              </a:ext>
            </a:extLst>
          </p:cNvPr>
          <p:cNvSpPr>
            <a:spLocks noGrp="1"/>
          </p:cNvSpPr>
          <p:nvPr>
            <p:ph type="pic" sz="quarter" idx="10"/>
          </p:nvPr>
        </p:nvSpPr>
        <p:spPr>
          <a:xfrm>
            <a:off x="6096000" y="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4">
            <a:extLst>
              <a:ext uri="{FF2B5EF4-FFF2-40B4-BE49-F238E27FC236}">
                <a16:creationId xmlns:a16="http://schemas.microsoft.com/office/drawing/2014/main" id="{1B239824-4F63-455A-BFDE-79016114B06C}"/>
              </a:ext>
            </a:extLst>
          </p:cNvPr>
          <p:cNvSpPr>
            <a:spLocks noGrp="1"/>
          </p:cNvSpPr>
          <p:nvPr>
            <p:ph type="pic" sz="quarter" idx="11"/>
          </p:nvPr>
        </p:nvSpPr>
        <p:spPr>
          <a:xfrm>
            <a:off x="6096000" y="134620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38101111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1" name="Freeform 13">
            <a:extLst>
              <a:ext uri="{FF2B5EF4-FFF2-40B4-BE49-F238E27FC236}">
                <a16:creationId xmlns:a16="http://schemas.microsoft.com/office/drawing/2014/main" id="{3D50C4A8-5C14-455F-96C1-92D8C3471613}"/>
              </a:ext>
            </a:extLst>
          </p:cNvPr>
          <p:cNvSpPr>
            <a:spLocks/>
          </p:cNvSpPr>
          <p:nvPr userDrawn="1"/>
        </p:nvSpPr>
        <p:spPr bwMode="auto">
          <a:xfrm rot="9834212">
            <a:off x="774459" y="-4825145"/>
            <a:ext cx="12121318" cy="12179952"/>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grpSp>
        <p:nvGrpSpPr>
          <p:cNvPr id="4" name="Group 3">
            <a:extLst>
              <a:ext uri="{FF2B5EF4-FFF2-40B4-BE49-F238E27FC236}">
                <a16:creationId xmlns:a16="http://schemas.microsoft.com/office/drawing/2014/main" id="{70DAD7BE-8D78-44FD-AD5A-665281AADF68}"/>
              </a:ext>
            </a:extLst>
          </p:cNvPr>
          <p:cNvGrpSpPr/>
          <p:nvPr userDrawn="1"/>
        </p:nvGrpSpPr>
        <p:grpSpPr>
          <a:xfrm>
            <a:off x="4486276" y="2673127"/>
            <a:ext cx="3222624" cy="6467198"/>
            <a:chOff x="4932363" y="1090613"/>
            <a:chExt cx="2330450" cy="4676775"/>
          </a:xfrm>
        </p:grpSpPr>
        <p:sp>
          <p:nvSpPr>
            <p:cNvPr id="5" name="Freeform 5">
              <a:extLst>
                <a:ext uri="{FF2B5EF4-FFF2-40B4-BE49-F238E27FC236}">
                  <a16:creationId xmlns:a16="http://schemas.microsoft.com/office/drawing/2014/main" id="{45AEA874-BC46-4885-A6B6-F963FAD1AB92}"/>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3C1D6F56-F23F-4540-AA25-DBDEC2595D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4328D6AE-EF37-4AA3-97AA-CCFFFC57BCB5}"/>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A6CF6A01-D579-4E8F-8B70-36DEFAD5D502}"/>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9" name="Picture Placeholder 8">
            <a:extLst>
              <a:ext uri="{FF2B5EF4-FFF2-40B4-BE49-F238E27FC236}">
                <a16:creationId xmlns:a16="http://schemas.microsoft.com/office/drawing/2014/main" id="{1C15DAD0-F885-449E-A2EC-5FE72AE0A117}"/>
              </a:ext>
            </a:extLst>
          </p:cNvPr>
          <p:cNvSpPr>
            <a:spLocks noGrp="1"/>
          </p:cNvSpPr>
          <p:nvPr>
            <p:ph type="pic" sz="quarter" idx="14"/>
          </p:nvPr>
        </p:nvSpPr>
        <p:spPr>
          <a:xfrm>
            <a:off x="4698489" y="2867356"/>
            <a:ext cx="2807722" cy="6096202"/>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Freeform 5">
            <a:extLst>
              <a:ext uri="{FF2B5EF4-FFF2-40B4-BE49-F238E27FC236}">
                <a16:creationId xmlns:a16="http://schemas.microsoft.com/office/drawing/2014/main" id="{5D0F2B03-A94B-4AD0-B015-50CBDF69BA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362B71EB-4991-489E-B64B-B888E6427F8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15D09B6B-6F75-4E0C-B376-D7CA1F94D1E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84725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3D49A86B-6EC0-4887-907B-2E168E0843E9}"/>
              </a:ext>
            </a:extLst>
          </p:cNvPr>
          <p:cNvSpPr/>
          <p:nvPr userDrawn="1"/>
        </p:nvSpPr>
        <p:spPr>
          <a:xfrm>
            <a:off x="0" y="-2874"/>
            <a:ext cx="12192000" cy="2796874"/>
          </a:xfrm>
          <a:prstGeom prst="flowChartDocument">
            <a:avLst/>
          </a:prstGeom>
          <a:solidFill>
            <a:srgbClr val="FF6C10"/>
          </a:solidFill>
          <a:ln w="50800">
            <a:noFill/>
            <a:round/>
            <a:headEnd/>
            <a:tailEnd/>
          </a:ln>
          <a:effectLst>
            <a:outerShdw blurRad="317500" dist="101600" dir="5400000" sx="102000" sy="102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grpSp>
        <p:nvGrpSpPr>
          <p:cNvPr id="4" name="Group 3">
            <a:extLst>
              <a:ext uri="{FF2B5EF4-FFF2-40B4-BE49-F238E27FC236}">
                <a16:creationId xmlns:a16="http://schemas.microsoft.com/office/drawing/2014/main" id="{BFB6394E-A340-4283-80F2-BF298268F3A2}"/>
              </a:ext>
            </a:extLst>
          </p:cNvPr>
          <p:cNvGrpSpPr/>
          <p:nvPr userDrawn="1"/>
        </p:nvGrpSpPr>
        <p:grpSpPr>
          <a:xfrm>
            <a:off x="5153380" y="1944966"/>
            <a:ext cx="1885240" cy="3783320"/>
            <a:chOff x="4932363" y="1090613"/>
            <a:chExt cx="2330450" cy="4676775"/>
          </a:xfrm>
        </p:grpSpPr>
        <p:sp>
          <p:nvSpPr>
            <p:cNvPr id="5" name="Freeform 5">
              <a:extLst>
                <a:ext uri="{FF2B5EF4-FFF2-40B4-BE49-F238E27FC236}">
                  <a16:creationId xmlns:a16="http://schemas.microsoft.com/office/drawing/2014/main" id="{EA8BD598-AD01-48C3-96BA-05FD39801697}"/>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210456AD-CC54-4C98-AF6E-5FE0ADCA779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18CD9A68-B8EB-49AF-8607-0F257B85152F}"/>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068C95C5-9F30-4AC1-83F0-288E7D4D3AE3}"/>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9" name="Picture Placeholder 8">
            <a:extLst>
              <a:ext uri="{FF2B5EF4-FFF2-40B4-BE49-F238E27FC236}">
                <a16:creationId xmlns:a16="http://schemas.microsoft.com/office/drawing/2014/main" id="{0FC5E9C1-7CB4-4135-B904-C7F21D95497E}"/>
              </a:ext>
            </a:extLst>
          </p:cNvPr>
          <p:cNvSpPr>
            <a:spLocks noGrp="1"/>
          </p:cNvSpPr>
          <p:nvPr>
            <p:ph type="pic" sz="quarter" idx="14"/>
          </p:nvPr>
        </p:nvSpPr>
        <p:spPr>
          <a:xfrm>
            <a:off x="5279501" y="2062213"/>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Freeform 5">
            <a:extLst>
              <a:ext uri="{FF2B5EF4-FFF2-40B4-BE49-F238E27FC236}">
                <a16:creationId xmlns:a16="http://schemas.microsoft.com/office/drawing/2014/main" id="{E5562142-4457-43C9-804C-F2C25E7A5CE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46C34CEA-BBA5-4895-B961-6DF4AEDB1C5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DE750CF9-44E9-4C1B-BD45-D56A9BCCA85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5492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EE4700-02F6-4BA6-9D14-07512F11DDFF}"/>
              </a:ext>
            </a:extLst>
          </p:cNvPr>
          <p:cNvSpPr/>
          <p:nvPr userDrawn="1"/>
        </p:nvSpPr>
        <p:spPr>
          <a:xfrm rot="16200000">
            <a:off x="-1939256" y="1939256"/>
            <a:ext cx="6858000" cy="2979488"/>
          </a:xfrm>
          <a:prstGeom prst="rect">
            <a:avLst/>
          </a:prstGeom>
          <a:solidFill>
            <a:srgbClr val="FF6C10"/>
          </a:solidFill>
          <a:ln w="50800">
            <a:noFill/>
            <a:round/>
            <a:headEnd/>
            <a:tailEnd/>
          </a:ln>
          <a:effectLst/>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latin typeface="Roboto" panose="02000000000000000000" pitchFamily="2" charset="0"/>
            </a:endParaRPr>
          </a:p>
        </p:txBody>
      </p:sp>
      <p:grpSp>
        <p:nvGrpSpPr>
          <p:cNvPr id="5" name="Group 4">
            <a:extLst>
              <a:ext uri="{FF2B5EF4-FFF2-40B4-BE49-F238E27FC236}">
                <a16:creationId xmlns:a16="http://schemas.microsoft.com/office/drawing/2014/main" id="{B2AF9BE5-E1A2-4A20-8B5F-C46DBEEECB5E}"/>
              </a:ext>
            </a:extLst>
          </p:cNvPr>
          <p:cNvGrpSpPr/>
          <p:nvPr userDrawn="1"/>
        </p:nvGrpSpPr>
        <p:grpSpPr>
          <a:xfrm>
            <a:off x="2036869" y="1702440"/>
            <a:ext cx="1885240" cy="3783320"/>
            <a:chOff x="4932363" y="1090613"/>
            <a:chExt cx="2330450" cy="4676775"/>
          </a:xfrm>
        </p:grpSpPr>
        <p:sp>
          <p:nvSpPr>
            <p:cNvPr id="6" name="Freeform 5">
              <a:extLst>
                <a:ext uri="{FF2B5EF4-FFF2-40B4-BE49-F238E27FC236}">
                  <a16:creationId xmlns:a16="http://schemas.microsoft.com/office/drawing/2014/main" id="{0A01BBBA-1299-4D83-80D7-F77A02A65265}"/>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7">
              <a:extLst>
                <a:ext uri="{FF2B5EF4-FFF2-40B4-BE49-F238E27FC236}">
                  <a16:creationId xmlns:a16="http://schemas.microsoft.com/office/drawing/2014/main" id="{F07F2F95-A1C1-4F77-8F16-A12D71AF20D8}"/>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Freeform 8">
              <a:extLst>
                <a:ext uri="{FF2B5EF4-FFF2-40B4-BE49-F238E27FC236}">
                  <a16:creationId xmlns:a16="http://schemas.microsoft.com/office/drawing/2014/main" id="{3CB771CA-0F65-45E3-BF3C-C89B3F25CCB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Oval 9">
              <a:extLst>
                <a:ext uri="{FF2B5EF4-FFF2-40B4-BE49-F238E27FC236}">
                  <a16:creationId xmlns:a16="http://schemas.microsoft.com/office/drawing/2014/main" id="{3F21EAC4-D93D-4027-9128-A98BA61F4FA0}"/>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0" name="Picture Placeholder 9">
            <a:extLst>
              <a:ext uri="{FF2B5EF4-FFF2-40B4-BE49-F238E27FC236}">
                <a16:creationId xmlns:a16="http://schemas.microsoft.com/office/drawing/2014/main" id="{AFF5F3DF-2B9F-4E7E-8FE6-AC6DD241BECC}"/>
              </a:ext>
            </a:extLst>
          </p:cNvPr>
          <p:cNvSpPr>
            <a:spLocks noGrp="1"/>
          </p:cNvSpPr>
          <p:nvPr>
            <p:ph type="pic" sz="quarter" idx="14"/>
          </p:nvPr>
        </p:nvSpPr>
        <p:spPr>
          <a:xfrm>
            <a:off x="2162990" y="1819687"/>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9CB9D6CF-137B-44B6-9EA6-8C30885C194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040E848A-9C08-4F6F-A6B7-5BE9A0EA6A8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3C33201-7498-4969-9CFE-32480E9F622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1429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4C70146-2AD1-4AEB-AC88-F0B6046C939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29325D61-4615-47CA-A0CA-A58C4E0A6BF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47445FF-6656-4D51-9864-ECFC5F25A05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24" name="Group 23">
            <a:extLst>
              <a:ext uri="{FF2B5EF4-FFF2-40B4-BE49-F238E27FC236}">
                <a16:creationId xmlns:a16="http://schemas.microsoft.com/office/drawing/2014/main" id="{32C6AC28-CC27-445B-B264-110E094F7EBC}"/>
              </a:ext>
            </a:extLst>
          </p:cNvPr>
          <p:cNvGrpSpPr/>
          <p:nvPr userDrawn="1"/>
        </p:nvGrpSpPr>
        <p:grpSpPr>
          <a:xfrm>
            <a:off x="3234248" y="1422900"/>
            <a:ext cx="2152540" cy="4319742"/>
            <a:chOff x="4932363" y="1090613"/>
            <a:chExt cx="2330450" cy="4676775"/>
          </a:xfrm>
        </p:grpSpPr>
        <p:sp>
          <p:nvSpPr>
            <p:cNvPr id="10" name="Freeform 5">
              <a:extLst>
                <a:ext uri="{FF2B5EF4-FFF2-40B4-BE49-F238E27FC236}">
                  <a16:creationId xmlns:a16="http://schemas.microsoft.com/office/drawing/2014/main" id="{7DD6A5F8-D341-4A57-A21E-7F40D7C8022A}"/>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201E4782-E337-43EC-9AD7-A20BB2CBBE6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3CACB887-373B-4983-B4FA-5989248C9BE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0CD38678-7802-43FE-A563-60318C7F37F8}"/>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21" name="Picture Placeholder 20">
            <a:extLst>
              <a:ext uri="{FF2B5EF4-FFF2-40B4-BE49-F238E27FC236}">
                <a16:creationId xmlns:a16="http://schemas.microsoft.com/office/drawing/2014/main" id="{8402BA21-0CB8-44DB-A414-3B0D42F84F3D}"/>
              </a:ext>
            </a:extLst>
          </p:cNvPr>
          <p:cNvSpPr>
            <a:spLocks noGrp="1"/>
          </p:cNvSpPr>
          <p:nvPr userDrawn="1">
            <p:ph type="pic" sz="quarter" idx="14"/>
          </p:nvPr>
        </p:nvSpPr>
        <p:spPr>
          <a:xfrm>
            <a:off x="3377576" y="1555534"/>
            <a:ext cx="1875408" cy="407193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0" name="Picture Placeholder 29">
            <a:extLst>
              <a:ext uri="{FF2B5EF4-FFF2-40B4-BE49-F238E27FC236}">
                <a16:creationId xmlns:a16="http://schemas.microsoft.com/office/drawing/2014/main" id="{D75F7CAE-966A-4AFB-92D1-40F59078DE02}"/>
              </a:ext>
            </a:extLst>
          </p:cNvPr>
          <p:cNvSpPr>
            <a:spLocks noGrp="1"/>
          </p:cNvSpPr>
          <p:nvPr>
            <p:ph type="pic" sz="quarter" idx="17"/>
          </p:nvPr>
        </p:nvSpPr>
        <p:spPr>
          <a:xfrm>
            <a:off x="1184106" y="1595924"/>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1" name="Picture Placeholder 30">
            <a:extLst>
              <a:ext uri="{FF2B5EF4-FFF2-40B4-BE49-F238E27FC236}">
                <a16:creationId xmlns:a16="http://schemas.microsoft.com/office/drawing/2014/main" id="{89A8400F-4497-4914-9676-691250938785}"/>
              </a:ext>
            </a:extLst>
          </p:cNvPr>
          <p:cNvSpPr>
            <a:spLocks noGrp="1"/>
          </p:cNvSpPr>
          <p:nvPr>
            <p:ph type="pic" sz="quarter" idx="18"/>
          </p:nvPr>
        </p:nvSpPr>
        <p:spPr>
          <a:xfrm>
            <a:off x="5558346" y="1554868"/>
            <a:ext cx="1875408" cy="4075995"/>
          </a:xfrm>
          <a:custGeom>
            <a:avLst/>
            <a:gdLst>
              <a:gd name="connsiteX0" fmla="*/ 204626 w 1875408"/>
              <a:gd name="connsiteY0" fmla="*/ 0 h 4075995"/>
              <a:gd name="connsiteX1" fmla="*/ 1670782 w 1875408"/>
              <a:gd name="connsiteY1" fmla="*/ 0 h 4075995"/>
              <a:gd name="connsiteX2" fmla="*/ 1875408 w 1875408"/>
              <a:gd name="connsiteY2" fmla="*/ 204626 h 4075995"/>
              <a:gd name="connsiteX3" fmla="*/ 1875408 w 1875408"/>
              <a:gd name="connsiteY3" fmla="*/ 3871369 h 4075995"/>
              <a:gd name="connsiteX4" fmla="*/ 1670782 w 1875408"/>
              <a:gd name="connsiteY4" fmla="*/ 4075995 h 4075995"/>
              <a:gd name="connsiteX5" fmla="*/ 204626 w 1875408"/>
              <a:gd name="connsiteY5" fmla="*/ 4075995 h 4075995"/>
              <a:gd name="connsiteX6" fmla="*/ 0 w 1875408"/>
              <a:gd name="connsiteY6" fmla="*/ 3871369 h 4075995"/>
              <a:gd name="connsiteX7" fmla="*/ 0 w 1875408"/>
              <a:gd name="connsiteY7" fmla="*/ 204626 h 4075995"/>
              <a:gd name="connsiteX8" fmla="*/ 204626 w 1875408"/>
              <a:gd name="connsiteY8" fmla="*/ 0 h 40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408" h="4075995">
                <a:moveTo>
                  <a:pt x="204626" y="0"/>
                </a:moveTo>
                <a:lnTo>
                  <a:pt x="1670782" y="0"/>
                </a:lnTo>
                <a:cubicBezTo>
                  <a:pt x="1783794" y="0"/>
                  <a:pt x="1875408" y="91614"/>
                  <a:pt x="1875408" y="204626"/>
                </a:cubicBezTo>
                <a:lnTo>
                  <a:pt x="1875408" y="3871369"/>
                </a:lnTo>
                <a:cubicBezTo>
                  <a:pt x="1875408" y="3984381"/>
                  <a:pt x="1783794" y="4075995"/>
                  <a:pt x="1670782" y="4075995"/>
                </a:cubicBezTo>
                <a:lnTo>
                  <a:pt x="204626" y="4075995"/>
                </a:lnTo>
                <a:cubicBezTo>
                  <a:pt x="91614" y="4075995"/>
                  <a:pt x="0" y="3984381"/>
                  <a:pt x="0" y="3871369"/>
                </a:cubicBezTo>
                <a:lnTo>
                  <a:pt x="0" y="204626"/>
                </a:lnTo>
                <a:cubicBezTo>
                  <a:pt x="0" y="91614"/>
                  <a:pt x="91614" y="0"/>
                  <a:pt x="204626" y="0"/>
                </a:cubicBezTo>
                <a:close/>
              </a:path>
            </a:pathLst>
          </a:custGeom>
          <a:pattFill prst="pct5">
            <a:fgClr>
              <a:schemeClr val="tx1">
                <a:lumMod val="50000"/>
                <a:lumOff val="50000"/>
              </a:schemeClr>
            </a:fgClr>
            <a:bgClr>
              <a:schemeClr val="bg1"/>
            </a:bgClr>
          </a:pattFill>
          <a:effectLst>
            <a:outerShdw blurRad="101600" sx="102000" sy="102000" algn="ctr" rotWithShape="0">
              <a:prstClr val="black">
                <a:alpha val="1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9238717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500" fill="hold"/>
                                        <p:tgtEl>
                                          <p:spTgt spid="30"/>
                                        </p:tgtEl>
                                        <p:attrNameLst>
                                          <p:attrName>ppt_x</p:attrName>
                                        </p:attrNameLst>
                                      </p:cBhvr>
                                      <p:tavLst>
                                        <p:tav tm="0">
                                          <p:val>
                                            <p:strVal val="#ppt_x"/>
                                          </p:val>
                                        </p:tav>
                                        <p:tav tm="100000">
                                          <p:val>
                                            <p:strVal val="#ppt_x"/>
                                          </p:val>
                                        </p:tav>
                                      </p:tavLst>
                                    </p:anim>
                                    <p:anim calcmode="lin" valueType="num">
                                      <p:cBhvr additive="base">
                                        <p:cTn id="8" dur="1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ppt_x"/>
                                          </p:val>
                                        </p:tav>
                                        <p:tav tm="100000">
                                          <p:val>
                                            <p:strVal val="#ppt_x"/>
                                          </p:val>
                                        </p:tav>
                                      </p:tavLst>
                                    </p:anim>
                                    <p:anim calcmode="lin" valueType="num">
                                      <p:cBhvr additive="base">
                                        <p:cTn id="12" dur="1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500" fill="hold"/>
                                        <p:tgtEl>
                                          <p:spTgt spid="31"/>
                                        </p:tgtEl>
                                        <p:attrNameLst>
                                          <p:attrName>ppt_x</p:attrName>
                                        </p:attrNameLst>
                                      </p:cBhvr>
                                      <p:tavLst>
                                        <p:tav tm="0">
                                          <p:val>
                                            <p:strVal val="#ppt_x"/>
                                          </p:val>
                                        </p:tav>
                                        <p:tav tm="100000">
                                          <p:val>
                                            <p:strVal val="#ppt_x"/>
                                          </p:val>
                                        </p:tav>
                                      </p:tavLst>
                                    </p:anim>
                                    <p:anim calcmode="lin" valueType="num">
                                      <p:cBhvr additive="base">
                                        <p:cTn id="16" dur="1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0" grpId="0" animBg="1"/>
      <p:bldP spid="31"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717CFFF0-4770-4535-B407-E253FFD1E3D4}"/>
              </a:ext>
            </a:extLst>
          </p:cNvPr>
          <p:cNvSpPr>
            <a:spLocks noGrp="1"/>
          </p:cNvSpPr>
          <p:nvPr>
            <p:ph type="pic" sz="quarter" idx="10"/>
          </p:nvPr>
        </p:nvSpPr>
        <p:spPr>
          <a:xfrm>
            <a:off x="317500" y="304800"/>
            <a:ext cx="3937000" cy="6223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6" name="Freeform 5">
            <a:extLst>
              <a:ext uri="{FF2B5EF4-FFF2-40B4-BE49-F238E27FC236}">
                <a16:creationId xmlns:a16="http://schemas.microsoft.com/office/drawing/2014/main" id="{6A7BF8CB-A20F-4D4D-8B6C-DAAE99E3A6C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875F0309-0A11-4B35-BFE4-E9F71D6746E7}"/>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F8D63548-0B38-4E7E-8BB1-8EBCC750CB2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08203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0-#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3E83C-9B32-488A-9F20-D771C0497D94}"/>
              </a:ext>
            </a:extLst>
          </p:cNvPr>
          <p:cNvGrpSpPr/>
          <p:nvPr userDrawn="1"/>
        </p:nvGrpSpPr>
        <p:grpSpPr>
          <a:xfrm rot="16200000">
            <a:off x="4199603" y="2110455"/>
            <a:ext cx="3792794" cy="7611422"/>
            <a:chOff x="4932363" y="1090613"/>
            <a:chExt cx="2330450" cy="4676775"/>
          </a:xfrm>
        </p:grpSpPr>
        <p:sp>
          <p:nvSpPr>
            <p:cNvPr id="5" name="Freeform 5">
              <a:extLst>
                <a:ext uri="{FF2B5EF4-FFF2-40B4-BE49-F238E27FC236}">
                  <a16:creationId xmlns:a16="http://schemas.microsoft.com/office/drawing/2014/main" id="{DE83BA31-67D8-42A8-B3BC-5B5A0AE54E89}"/>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77A7AA83-82BE-49D2-812F-E16EA7C3CB3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B1CD472E-2AA2-4311-A34C-D0CAC5811AE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3E074FB5-77F1-43D7-8BD9-FFE643222F9D}"/>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0" name="Freeform 5">
            <a:extLst>
              <a:ext uri="{FF2B5EF4-FFF2-40B4-BE49-F238E27FC236}">
                <a16:creationId xmlns:a16="http://schemas.microsoft.com/office/drawing/2014/main" id="{BEE1322F-81F9-4AB6-AB09-B8968D3F7A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DB3A4E52-18C6-4849-B664-76849D73A353}"/>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14FD795C-D5E6-4A66-A0CC-0B7343FBAD8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3" name="Picture Placeholder 12">
            <a:extLst>
              <a:ext uri="{FF2B5EF4-FFF2-40B4-BE49-F238E27FC236}">
                <a16:creationId xmlns:a16="http://schemas.microsoft.com/office/drawing/2014/main" id="{0D559EFD-E16A-4040-A5B5-C0EECC6902CD}"/>
              </a:ext>
            </a:extLst>
          </p:cNvPr>
          <p:cNvSpPr>
            <a:spLocks noGrp="1"/>
          </p:cNvSpPr>
          <p:nvPr>
            <p:ph type="pic" sz="quarter" idx="15"/>
          </p:nvPr>
        </p:nvSpPr>
        <p:spPr>
          <a:xfrm>
            <a:off x="2470591" y="4269690"/>
            <a:ext cx="7174794" cy="3304488"/>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2421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A89F2B-B286-49D9-93D8-DFF00CF73DC5}"/>
              </a:ext>
            </a:extLst>
          </p:cNvPr>
          <p:cNvGrpSpPr/>
          <p:nvPr userDrawn="1"/>
        </p:nvGrpSpPr>
        <p:grpSpPr>
          <a:xfrm rot="16200000">
            <a:off x="4724156" y="675968"/>
            <a:ext cx="2743688" cy="5506064"/>
            <a:chOff x="4932363" y="1090613"/>
            <a:chExt cx="2330450" cy="4676775"/>
          </a:xfrm>
        </p:grpSpPr>
        <p:sp>
          <p:nvSpPr>
            <p:cNvPr id="10" name="Freeform 5">
              <a:extLst>
                <a:ext uri="{FF2B5EF4-FFF2-40B4-BE49-F238E27FC236}">
                  <a16:creationId xmlns:a16="http://schemas.microsoft.com/office/drawing/2014/main" id="{890DDA5B-322B-4113-A25B-6D141594A808}"/>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Freeform 7">
              <a:extLst>
                <a:ext uri="{FF2B5EF4-FFF2-40B4-BE49-F238E27FC236}">
                  <a16:creationId xmlns:a16="http://schemas.microsoft.com/office/drawing/2014/main" id="{B64BFDB9-53C5-4CA1-AF74-C30E86B3AA87}"/>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8">
              <a:extLst>
                <a:ext uri="{FF2B5EF4-FFF2-40B4-BE49-F238E27FC236}">
                  <a16:creationId xmlns:a16="http://schemas.microsoft.com/office/drawing/2014/main" id="{83C7A9D6-9A5C-4061-93CC-4A7E9A7E9DC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Oval 9">
              <a:extLst>
                <a:ext uri="{FF2B5EF4-FFF2-40B4-BE49-F238E27FC236}">
                  <a16:creationId xmlns:a16="http://schemas.microsoft.com/office/drawing/2014/main" id="{FFD1556A-E4F1-4AB2-91B5-3B54BA21A72C}"/>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5" name="Freeform 5">
            <a:extLst>
              <a:ext uri="{FF2B5EF4-FFF2-40B4-BE49-F238E27FC236}">
                <a16:creationId xmlns:a16="http://schemas.microsoft.com/office/drawing/2014/main" id="{ED33A876-B2EE-4F56-9F65-988B6D3D5CF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6" name="Slide Number Placeholder 5">
            <a:extLst>
              <a:ext uri="{FF2B5EF4-FFF2-40B4-BE49-F238E27FC236}">
                <a16:creationId xmlns:a16="http://schemas.microsoft.com/office/drawing/2014/main" id="{D202047F-732A-47F9-92BE-F243942F20B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7" name="TextBox 16">
            <a:extLst>
              <a:ext uri="{FF2B5EF4-FFF2-40B4-BE49-F238E27FC236}">
                <a16:creationId xmlns:a16="http://schemas.microsoft.com/office/drawing/2014/main" id="{E555B40C-F601-422F-B4A6-47684AC2D5F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8" name="Picture Placeholder 17">
            <a:extLst>
              <a:ext uri="{FF2B5EF4-FFF2-40B4-BE49-F238E27FC236}">
                <a16:creationId xmlns:a16="http://schemas.microsoft.com/office/drawing/2014/main" id="{D2B0FA63-CB42-472C-B7F1-9F11695E171A}"/>
              </a:ext>
            </a:extLst>
          </p:cNvPr>
          <p:cNvSpPr>
            <a:spLocks noGrp="1"/>
          </p:cNvSpPr>
          <p:nvPr>
            <p:ph type="pic" sz="quarter" idx="15"/>
          </p:nvPr>
        </p:nvSpPr>
        <p:spPr>
          <a:xfrm>
            <a:off x="3498094" y="2246852"/>
            <a:ext cx="5192961" cy="239171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13545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B30E0-64FD-4763-94AA-3407946EC81A}"/>
              </a:ext>
            </a:extLst>
          </p:cNvPr>
          <p:cNvGrpSpPr/>
          <p:nvPr userDrawn="1"/>
        </p:nvGrpSpPr>
        <p:grpSpPr>
          <a:xfrm>
            <a:off x="4384862" y="1765300"/>
            <a:ext cx="1974476" cy="3962400"/>
            <a:chOff x="4932363" y="1090613"/>
            <a:chExt cx="2330450" cy="4676775"/>
          </a:xfrm>
        </p:grpSpPr>
        <p:sp>
          <p:nvSpPr>
            <p:cNvPr id="11" name="Freeform 5">
              <a:extLst>
                <a:ext uri="{FF2B5EF4-FFF2-40B4-BE49-F238E27FC236}">
                  <a16:creationId xmlns:a16="http://schemas.microsoft.com/office/drawing/2014/main" id="{1D1A91C1-E678-4DFA-8E69-AE097028CA4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42F49E4B-702B-49FC-9728-850ECD30E29D}"/>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E5E1F257-C199-44A8-ACF4-42F1955C729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62DAA0A0-57C9-4B7F-B4C0-8FDC1F814DA2}"/>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5" name="Picture Placeholder 8">
            <a:extLst>
              <a:ext uri="{FF2B5EF4-FFF2-40B4-BE49-F238E27FC236}">
                <a16:creationId xmlns:a16="http://schemas.microsoft.com/office/drawing/2014/main" id="{124917F2-E8B5-484E-AB29-E1FA14FAE45C}"/>
              </a:ext>
            </a:extLst>
          </p:cNvPr>
          <p:cNvSpPr>
            <a:spLocks noGrp="1"/>
          </p:cNvSpPr>
          <p:nvPr>
            <p:ph type="pic" sz="quarter" idx="15"/>
          </p:nvPr>
        </p:nvSpPr>
        <p:spPr>
          <a:xfrm>
            <a:off x="4512053" y="1884720"/>
            <a:ext cx="1720270" cy="3735096"/>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Freeform 5">
            <a:extLst>
              <a:ext uri="{FF2B5EF4-FFF2-40B4-BE49-F238E27FC236}">
                <a16:creationId xmlns:a16="http://schemas.microsoft.com/office/drawing/2014/main" id="{296923C2-5ACF-4C22-BAEC-AAE7D226274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7" name="Slide Number Placeholder 5">
            <a:extLst>
              <a:ext uri="{FF2B5EF4-FFF2-40B4-BE49-F238E27FC236}">
                <a16:creationId xmlns:a16="http://schemas.microsoft.com/office/drawing/2014/main" id="{61412870-0F40-4135-AEF1-7281FD5B5F5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E37B9D45-255F-44D7-BC25-6C6B4C6B5DD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88765356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769DA0-4BF6-4612-B3C9-D9C3CE06CB9A}"/>
              </a:ext>
            </a:extLst>
          </p:cNvPr>
          <p:cNvGrpSpPr/>
          <p:nvPr userDrawn="1"/>
        </p:nvGrpSpPr>
        <p:grpSpPr>
          <a:xfrm rot="16200000">
            <a:off x="963126" y="1266371"/>
            <a:ext cx="2155288" cy="4325258"/>
            <a:chOff x="4932363" y="1090613"/>
            <a:chExt cx="2330450" cy="4676775"/>
          </a:xfrm>
        </p:grpSpPr>
        <p:sp>
          <p:nvSpPr>
            <p:cNvPr id="5" name="Freeform 5">
              <a:extLst>
                <a:ext uri="{FF2B5EF4-FFF2-40B4-BE49-F238E27FC236}">
                  <a16:creationId xmlns:a16="http://schemas.microsoft.com/office/drawing/2014/main" id="{63BFB5E6-26A7-456E-9823-67969A502863}"/>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28575"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9318E8A9-6FC8-4EB3-9F2F-F7098F23385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5FB946DA-9ACD-43C9-BDFF-1D6FCB986CEC}"/>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D693FCEA-5331-4D89-9B26-2D712E97B5F9}"/>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grpSp>
        <p:nvGrpSpPr>
          <p:cNvPr id="10" name="Group 9">
            <a:extLst>
              <a:ext uri="{FF2B5EF4-FFF2-40B4-BE49-F238E27FC236}">
                <a16:creationId xmlns:a16="http://schemas.microsoft.com/office/drawing/2014/main" id="{ED440E22-DA20-4F7F-8930-22EB3BDCA187}"/>
              </a:ext>
            </a:extLst>
          </p:cNvPr>
          <p:cNvGrpSpPr/>
          <p:nvPr userDrawn="1"/>
        </p:nvGrpSpPr>
        <p:grpSpPr>
          <a:xfrm rot="16200000">
            <a:off x="985797" y="3690339"/>
            <a:ext cx="2155288" cy="4325258"/>
            <a:chOff x="4932363" y="1090613"/>
            <a:chExt cx="2330450" cy="4676775"/>
          </a:xfrm>
        </p:grpSpPr>
        <p:sp>
          <p:nvSpPr>
            <p:cNvPr id="11" name="Freeform 5">
              <a:extLst>
                <a:ext uri="{FF2B5EF4-FFF2-40B4-BE49-F238E27FC236}">
                  <a16:creationId xmlns:a16="http://schemas.microsoft.com/office/drawing/2014/main" id="{1173887F-5AD5-4D00-8492-11D9E5EC22A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CBF9A782-17F4-47C5-AD7B-4232D0A90B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DC81C6F2-951B-478A-A273-96D44381D06B}"/>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07C10028-4405-4E14-A3F5-1960908CA544}"/>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grpSp>
        <p:nvGrpSpPr>
          <p:cNvPr id="16" name="Group 15">
            <a:extLst>
              <a:ext uri="{FF2B5EF4-FFF2-40B4-BE49-F238E27FC236}">
                <a16:creationId xmlns:a16="http://schemas.microsoft.com/office/drawing/2014/main" id="{5FABF16F-3CEA-42A5-8847-001F28B5FBE8}"/>
              </a:ext>
            </a:extLst>
          </p:cNvPr>
          <p:cNvGrpSpPr/>
          <p:nvPr userDrawn="1"/>
        </p:nvGrpSpPr>
        <p:grpSpPr>
          <a:xfrm rot="16200000">
            <a:off x="960838" y="-1162735"/>
            <a:ext cx="2155288" cy="4325258"/>
            <a:chOff x="4932363" y="1090613"/>
            <a:chExt cx="2330450" cy="4676775"/>
          </a:xfrm>
        </p:grpSpPr>
        <p:sp>
          <p:nvSpPr>
            <p:cNvPr id="17" name="Freeform 5">
              <a:extLst>
                <a:ext uri="{FF2B5EF4-FFF2-40B4-BE49-F238E27FC236}">
                  <a16:creationId xmlns:a16="http://schemas.microsoft.com/office/drawing/2014/main" id="{F5D3766C-7C61-4FAD-8D3C-988DB49D18F4}"/>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Freeform 7">
              <a:extLst>
                <a:ext uri="{FF2B5EF4-FFF2-40B4-BE49-F238E27FC236}">
                  <a16:creationId xmlns:a16="http://schemas.microsoft.com/office/drawing/2014/main" id="{64C527B8-2FAC-47BC-9BD3-271A2BE1CB0A}"/>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9" name="Freeform 8">
              <a:extLst>
                <a:ext uri="{FF2B5EF4-FFF2-40B4-BE49-F238E27FC236}">
                  <a16:creationId xmlns:a16="http://schemas.microsoft.com/office/drawing/2014/main" id="{6D8C969B-A753-47AF-B371-6F37B4ED110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0" name="Oval 9">
              <a:extLst>
                <a:ext uri="{FF2B5EF4-FFF2-40B4-BE49-F238E27FC236}">
                  <a16:creationId xmlns:a16="http://schemas.microsoft.com/office/drawing/2014/main" id="{1EA2FC1F-3BFF-4778-B818-B8E8E6767FDB}"/>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22" name="Freeform 5">
            <a:extLst>
              <a:ext uri="{FF2B5EF4-FFF2-40B4-BE49-F238E27FC236}">
                <a16:creationId xmlns:a16="http://schemas.microsoft.com/office/drawing/2014/main" id="{B89DA9CA-5428-43F9-A0CD-541FC0B46F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3" name="Slide Number Placeholder 5">
            <a:extLst>
              <a:ext uri="{FF2B5EF4-FFF2-40B4-BE49-F238E27FC236}">
                <a16:creationId xmlns:a16="http://schemas.microsoft.com/office/drawing/2014/main" id="{CCE32876-5B7B-4E36-B54C-CE7B131D59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4" name="TextBox 23">
            <a:extLst>
              <a:ext uri="{FF2B5EF4-FFF2-40B4-BE49-F238E27FC236}">
                <a16:creationId xmlns:a16="http://schemas.microsoft.com/office/drawing/2014/main" id="{7E8E51F0-1356-42F8-9976-2354FEBDA0B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5" name="Picture Placeholder 24">
            <a:extLst>
              <a:ext uri="{FF2B5EF4-FFF2-40B4-BE49-F238E27FC236}">
                <a16:creationId xmlns:a16="http://schemas.microsoft.com/office/drawing/2014/main" id="{D4026C4F-C069-4F25-AAB4-296092A0BF3B}"/>
              </a:ext>
            </a:extLst>
          </p:cNvPr>
          <p:cNvSpPr>
            <a:spLocks noGrp="1"/>
          </p:cNvSpPr>
          <p:nvPr>
            <p:ph type="pic" sz="quarter" idx="17"/>
          </p:nvPr>
        </p:nvSpPr>
        <p:spPr>
          <a:xfrm>
            <a:off x="-2288" y="72168"/>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6" name="Picture Placeholder 25">
            <a:extLst>
              <a:ext uri="{FF2B5EF4-FFF2-40B4-BE49-F238E27FC236}">
                <a16:creationId xmlns:a16="http://schemas.microsoft.com/office/drawing/2014/main" id="{9C85438D-3AE5-478A-A60A-E3613187A960}"/>
              </a:ext>
            </a:extLst>
          </p:cNvPr>
          <p:cNvSpPr>
            <a:spLocks noGrp="1"/>
          </p:cNvSpPr>
          <p:nvPr>
            <p:ph type="pic" sz="quarter" idx="18"/>
          </p:nvPr>
        </p:nvSpPr>
        <p:spPr>
          <a:xfrm>
            <a:off x="-2288" y="2473784"/>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7" name="Picture Placeholder 26">
            <a:extLst>
              <a:ext uri="{FF2B5EF4-FFF2-40B4-BE49-F238E27FC236}">
                <a16:creationId xmlns:a16="http://schemas.microsoft.com/office/drawing/2014/main" id="{CFBEF571-EB0E-4A27-9811-09D517B34A32}"/>
              </a:ext>
            </a:extLst>
          </p:cNvPr>
          <p:cNvSpPr>
            <a:spLocks noGrp="1"/>
          </p:cNvSpPr>
          <p:nvPr>
            <p:ph type="pic" sz="quarter" idx="19"/>
          </p:nvPr>
        </p:nvSpPr>
        <p:spPr>
          <a:xfrm>
            <a:off x="22671" y="4930380"/>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44286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0-#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0-#ppt_w/2"/>
                                          </p:val>
                                        </p:tav>
                                        <p:tav tm="100000">
                                          <p:val>
                                            <p:strVal val="#ppt_x"/>
                                          </p:val>
                                        </p:tav>
                                      </p:tavLst>
                                    </p:anim>
                                    <p:anim calcmode="lin" valueType="num">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0-#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5524DDD-2B6F-4F5F-AF9B-5C3F223740F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DDF36D7E-64C4-4180-915D-B905B345E107}"/>
              </a:ext>
            </a:extLst>
          </p:cNvPr>
          <p:cNvSpPr>
            <a:spLocks noGrp="1"/>
          </p:cNvSpPr>
          <p:nvPr userDrawn="1">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73304AF1-2E57-4B2C-8849-A2EACE2A62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15" name="Group 14">
            <a:extLst>
              <a:ext uri="{FF2B5EF4-FFF2-40B4-BE49-F238E27FC236}">
                <a16:creationId xmlns:a16="http://schemas.microsoft.com/office/drawing/2014/main" id="{20851B5B-DA00-40BF-A407-3254F57AAFD4}"/>
              </a:ext>
            </a:extLst>
          </p:cNvPr>
          <p:cNvGrpSpPr/>
          <p:nvPr userDrawn="1"/>
        </p:nvGrpSpPr>
        <p:grpSpPr>
          <a:xfrm>
            <a:off x="3544662" y="2197602"/>
            <a:ext cx="5105852" cy="2896186"/>
            <a:chOff x="3544662" y="2197602"/>
            <a:chExt cx="5105852" cy="2896186"/>
          </a:xfrm>
        </p:grpSpPr>
        <p:sp>
          <p:nvSpPr>
            <p:cNvPr id="5" name="Freeform 5">
              <a:extLst>
                <a:ext uri="{FF2B5EF4-FFF2-40B4-BE49-F238E27FC236}">
                  <a16:creationId xmlns:a16="http://schemas.microsoft.com/office/drawing/2014/main" id="{4E5AEB57-3E3F-4D8D-9749-9F96FF467077}"/>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7" name="Rectangle 7">
              <a:extLst>
                <a:ext uri="{FF2B5EF4-FFF2-40B4-BE49-F238E27FC236}">
                  <a16:creationId xmlns:a16="http://schemas.microsoft.com/office/drawing/2014/main" id="{8BD5FC65-073C-4772-9C9F-DD53481005FC}"/>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8" name="Rectangle 8">
              <a:extLst>
                <a:ext uri="{FF2B5EF4-FFF2-40B4-BE49-F238E27FC236}">
                  <a16:creationId xmlns:a16="http://schemas.microsoft.com/office/drawing/2014/main" id="{0CEA2ED0-1991-4871-90E6-E35890AA0964}"/>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9" name="Freeform 9">
              <a:extLst>
                <a:ext uri="{FF2B5EF4-FFF2-40B4-BE49-F238E27FC236}">
                  <a16:creationId xmlns:a16="http://schemas.microsoft.com/office/drawing/2014/main" id="{DEA82563-240E-4008-BC3C-872EDE467E2C}"/>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14" name="Picture Placeholder 13">
            <a:extLst>
              <a:ext uri="{FF2B5EF4-FFF2-40B4-BE49-F238E27FC236}">
                <a16:creationId xmlns:a16="http://schemas.microsoft.com/office/drawing/2014/main" id="{E5F90B8C-BB62-44BD-BC64-52BC3593F018}"/>
              </a:ext>
            </a:extLst>
          </p:cNvPr>
          <p:cNvSpPr>
            <a:spLocks noGrp="1"/>
          </p:cNvSpPr>
          <p:nvPr userDrawn="1">
            <p:ph type="pic" sz="quarter" idx="14"/>
          </p:nvPr>
        </p:nvSpPr>
        <p:spPr>
          <a:xfrm>
            <a:off x="4170363" y="2397125"/>
            <a:ext cx="3878262" cy="241776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756944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42234F-8589-4693-9A00-67A697048BE9}"/>
              </a:ext>
            </a:extLst>
          </p:cNvPr>
          <p:cNvGrpSpPr/>
          <p:nvPr userDrawn="1"/>
        </p:nvGrpSpPr>
        <p:grpSpPr>
          <a:xfrm>
            <a:off x="5951006" y="2153616"/>
            <a:ext cx="4791914" cy="2718112"/>
            <a:chOff x="5951006" y="2153616"/>
            <a:chExt cx="4791914" cy="2718112"/>
          </a:xfrm>
          <a:effectLst>
            <a:outerShdw blurRad="254000" dist="152400" dir="5400000" algn="t" rotWithShape="0">
              <a:prstClr val="black">
                <a:alpha val="20000"/>
              </a:prstClr>
            </a:outerShdw>
          </a:effectLst>
        </p:grpSpPr>
        <p:sp>
          <p:nvSpPr>
            <p:cNvPr id="10" name="Freeform 5">
              <a:extLst>
                <a:ext uri="{FF2B5EF4-FFF2-40B4-BE49-F238E27FC236}">
                  <a16:creationId xmlns:a16="http://schemas.microsoft.com/office/drawing/2014/main" id="{6119DFD8-874F-497F-A23C-0BAE0F9BAF36}"/>
                </a:ext>
              </a:extLst>
            </p:cNvPr>
            <p:cNvSpPr>
              <a:spLocks/>
            </p:cNvSpPr>
            <p:nvPr/>
          </p:nvSpPr>
          <p:spPr bwMode="auto">
            <a:xfrm>
              <a:off x="6328856" y="2153616"/>
              <a:ext cx="4053688" cy="260235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1" name="Rectangle 7">
              <a:extLst>
                <a:ext uri="{FF2B5EF4-FFF2-40B4-BE49-F238E27FC236}">
                  <a16:creationId xmlns:a16="http://schemas.microsoft.com/office/drawing/2014/main" id="{45159CE3-9E42-43CC-A121-8FDB587B9C60}"/>
                </a:ext>
              </a:extLst>
            </p:cNvPr>
            <p:cNvSpPr>
              <a:spLocks noChangeArrowheads="1"/>
            </p:cNvSpPr>
            <p:nvPr/>
          </p:nvSpPr>
          <p:spPr bwMode="auto">
            <a:xfrm>
              <a:off x="5951006" y="4755971"/>
              <a:ext cx="4791914" cy="53510"/>
            </a:xfrm>
            <a:prstGeom prst="rect">
              <a:avLst/>
            </a:pr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2" name="Rectangle 8">
              <a:extLst>
                <a:ext uri="{FF2B5EF4-FFF2-40B4-BE49-F238E27FC236}">
                  <a16:creationId xmlns:a16="http://schemas.microsoft.com/office/drawing/2014/main" id="{8028FF5D-4913-4B5F-A765-62AA87044B68}"/>
                </a:ext>
              </a:extLst>
            </p:cNvPr>
            <p:cNvSpPr>
              <a:spLocks noChangeArrowheads="1"/>
            </p:cNvSpPr>
            <p:nvPr/>
          </p:nvSpPr>
          <p:spPr bwMode="auto">
            <a:xfrm>
              <a:off x="7913419" y="4769075"/>
              <a:ext cx="867088" cy="27301"/>
            </a:xfrm>
            <a:prstGeom prst="rect">
              <a:avLst/>
            </a:prstGeom>
            <a:solidFill>
              <a:schemeClr val="bg1"/>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3" name="Freeform 9">
              <a:extLst>
                <a:ext uri="{FF2B5EF4-FFF2-40B4-BE49-F238E27FC236}">
                  <a16:creationId xmlns:a16="http://schemas.microsoft.com/office/drawing/2014/main" id="{655BA60B-2568-4306-88D6-0BD46C7C5952}"/>
                </a:ext>
              </a:extLst>
            </p:cNvPr>
            <p:cNvSpPr>
              <a:spLocks/>
            </p:cNvSpPr>
            <p:nvPr/>
          </p:nvSpPr>
          <p:spPr bwMode="auto">
            <a:xfrm>
              <a:off x="5951006" y="4809481"/>
              <a:ext cx="4791914" cy="62247"/>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rgbClr val="F65E0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4" name="Picture Placeholder 13">
            <a:extLst>
              <a:ext uri="{FF2B5EF4-FFF2-40B4-BE49-F238E27FC236}">
                <a16:creationId xmlns:a16="http://schemas.microsoft.com/office/drawing/2014/main" id="{031A471A-8B22-470A-B449-1140CD8EB02C}"/>
              </a:ext>
            </a:extLst>
          </p:cNvPr>
          <p:cNvSpPr>
            <a:spLocks noGrp="1"/>
          </p:cNvSpPr>
          <p:nvPr userDrawn="1">
            <p:ph type="pic" sz="quarter" idx="14"/>
          </p:nvPr>
        </p:nvSpPr>
        <p:spPr>
          <a:xfrm>
            <a:off x="8729628" y="-245668"/>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13">
            <a:extLst>
              <a:ext uri="{FF2B5EF4-FFF2-40B4-BE49-F238E27FC236}">
                <a16:creationId xmlns:a16="http://schemas.microsoft.com/office/drawing/2014/main" id="{CCA81DAE-60CB-45AC-B2DB-8FFF120AE7C4}"/>
              </a:ext>
            </a:extLst>
          </p:cNvPr>
          <p:cNvSpPr>
            <a:spLocks noGrp="1"/>
          </p:cNvSpPr>
          <p:nvPr userDrawn="1">
            <p:ph type="pic" sz="quarter" idx="15"/>
          </p:nvPr>
        </p:nvSpPr>
        <p:spPr>
          <a:xfrm>
            <a:off x="4908782" y="-245669"/>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13">
            <a:extLst>
              <a:ext uri="{FF2B5EF4-FFF2-40B4-BE49-F238E27FC236}">
                <a16:creationId xmlns:a16="http://schemas.microsoft.com/office/drawing/2014/main" id="{D9ED97F2-B570-4F5E-8EA3-475681318DD7}"/>
              </a:ext>
            </a:extLst>
          </p:cNvPr>
          <p:cNvSpPr>
            <a:spLocks noGrp="1"/>
          </p:cNvSpPr>
          <p:nvPr userDrawn="1">
            <p:ph type="pic" sz="quarter" idx="16"/>
          </p:nvPr>
        </p:nvSpPr>
        <p:spPr>
          <a:xfrm>
            <a:off x="6587788" y="2356687"/>
            <a:ext cx="3572550" cy="222717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13">
            <a:extLst>
              <a:ext uri="{FF2B5EF4-FFF2-40B4-BE49-F238E27FC236}">
                <a16:creationId xmlns:a16="http://schemas.microsoft.com/office/drawing/2014/main" id="{98EBBA31-93D1-492B-8C9E-6C0CBF64724D}"/>
              </a:ext>
            </a:extLst>
          </p:cNvPr>
          <p:cNvSpPr>
            <a:spLocks noGrp="1"/>
          </p:cNvSpPr>
          <p:nvPr userDrawn="1">
            <p:ph type="pic" sz="quarter" idx="17"/>
          </p:nvPr>
        </p:nvSpPr>
        <p:spPr>
          <a:xfrm>
            <a:off x="10641476" y="2356686"/>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Picture Placeholder 13">
            <a:extLst>
              <a:ext uri="{FF2B5EF4-FFF2-40B4-BE49-F238E27FC236}">
                <a16:creationId xmlns:a16="http://schemas.microsoft.com/office/drawing/2014/main" id="{C63805B2-E23A-414F-B500-9DD97C66ADBE}"/>
              </a:ext>
            </a:extLst>
          </p:cNvPr>
          <p:cNvSpPr>
            <a:spLocks noGrp="1"/>
          </p:cNvSpPr>
          <p:nvPr userDrawn="1">
            <p:ph type="pic" sz="quarter" idx="18"/>
          </p:nvPr>
        </p:nvSpPr>
        <p:spPr>
          <a:xfrm>
            <a:off x="8581350" y="4981587"/>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09238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1+#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1+#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1+#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95014365-4F08-487B-916A-B81EC5D56BFC}"/>
              </a:ext>
            </a:extLst>
          </p:cNvPr>
          <p:cNvSpPr>
            <a:spLocks/>
          </p:cNvSpPr>
          <p:nvPr userDrawn="1"/>
        </p:nvSpPr>
        <p:spPr bwMode="auto">
          <a:xfrm rot="8100000">
            <a:off x="-1064011" y="-435067"/>
            <a:ext cx="9529782" cy="9575746"/>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grpSp>
        <p:nvGrpSpPr>
          <p:cNvPr id="4" name="Group 3">
            <a:extLst>
              <a:ext uri="{FF2B5EF4-FFF2-40B4-BE49-F238E27FC236}">
                <a16:creationId xmlns:a16="http://schemas.microsoft.com/office/drawing/2014/main" id="{2A9BD38F-C6AE-40B8-A7E7-35ADF623EDE2}"/>
              </a:ext>
            </a:extLst>
          </p:cNvPr>
          <p:cNvGrpSpPr/>
          <p:nvPr userDrawn="1"/>
        </p:nvGrpSpPr>
        <p:grpSpPr>
          <a:xfrm>
            <a:off x="-1031417" y="1460500"/>
            <a:ext cx="7704810" cy="4370390"/>
            <a:chOff x="3544662" y="2197602"/>
            <a:chExt cx="5105852" cy="2896186"/>
          </a:xfrm>
        </p:grpSpPr>
        <p:sp>
          <p:nvSpPr>
            <p:cNvPr id="5" name="Freeform 5">
              <a:extLst>
                <a:ext uri="{FF2B5EF4-FFF2-40B4-BE49-F238E27FC236}">
                  <a16:creationId xmlns:a16="http://schemas.microsoft.com/office/drawing/2014/main" id="{4C9C05DD-E358-4B41-ADB7-18DEF1D88174}"/>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6" name="Rectangle 7">
              <a:extLst>
                <a:ext uri="{FF2B5EF4-FFF2-40B4-BE49-F238E27FC236}">
                  <a16:creationId xmlns:a16="http://schemas.microsoft.com/office/drawing/2014/main" id="{400DAEEE-E951-41B1-B654-A4C52F568215}"/>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7" name="Rectangle 8">
              <a:extLst>
                <a:ext uri="{FF2B5EF4-FFF2-40B4-BE49-F238E27FC236}">
                  <a16:creationId xmlns:a16="http://schemas.microsoft.com/office/drawing/2014/main" id="{2F24E247-C2B0-4BA6-A279-644195FF1D16}"/>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8" name="Freeform 9">
              <a:extLst>
                <a:ext uri="{FF2B5EF4-FFF2-40B4-BE49-F238E27FC236}">
                  <a16:creationId xmlns:a16="http://schemas.microsoft.com/office/drawing/2014/main" id="{B1ACDD88-4C53-4CBE-B701-E2EF736ED0A2}"/>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9" name="Picture Placeholder 13">
            <a:extLst>
              <a:ext uri="{FF2B5EF4-FFF2-40B4-BE49-F238E27FC236}">
                <a16:creationId xmlns:a16="http://schemas.microsoft.com/office/drawing/2014/main" id="{330C3277-AED6-4CC7-B9FC-B81D7801CA85}"/>
              </a:ext>
            </a:extLst>
          </p:cNvPr>
          <p:cNvSpPr>
            <a:spLocks noGrp="1"/>
          </p:cNvSpPr>
          <p:nvPr>
            <p:ph type="pic" sz="quarter" idx="14"/>
          </p:nvPr>
        </p:nvSpPr>
        <p:spPr>
          <a:xfrm>
            <a:off x="-93286" y="1781786"/>
            <a:ext cx="5852360" cy="364844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7961B010-1CC1-49AF-9FD5-FD646A90300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84060474-8A38-418D-A25C-2FA1F2C5C2B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8A3780A2-9375-4B79-AC77-7515651A4F5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06151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43A9413B-D334-453D-842E-746DA8A457FC}"/>
              </a:ext>
            </a:extLst>
          </p:cNvPr>
          <p:cNvSpPr>
            <a:spLocks/>
          </p:cNvSpPr>
          <p:nvPr/>
        </p:nvSpPr>
        <p:spPr bwMode="auto">
          <a:xfrm>
            <a:off x="3499544" y="1071202"/>
            <a:ext cx="3918870" cy="2515804"/>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9" name="Picture Placeholder 13">
            <a:extLst>
              <a:ext uri="{FF2B5EF4-FFF2-40B4-BE49-F238E27FC236}">
                <a16:creationId xmlns:a16="http://schemas.microsoft.com/office/drawing/2014/main" id="{CBA40517-3E65-44E8-8CAE-E2BEC1F4F606}"/>
              </a:ext>
            </a:extLst>
          </p:cNvPr>
          <p:cNvSpPr>
            <a:spLocks noGrp="1"/>
          </p:cNvSpPr>
          <p:nvPr userDrawn="1">
            <p:ph type="pic" sz="quarter" idx="14"/>
          </p:nvPr>
        </p:nvSpPr>
        <p:spPr>
          <a:xfrm>
            <a:off x="3701624" y="1306430"/>
            <a:ext cx="3518752" cy="555157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Freeform 5">
            <a:extLst>
              <a:ext uri="{FF2B5EF4-FFF2-40B4-BE49-F238E27FC236}">
                <a16:creationId xmlns:a16="http://schemas.microsoft.com/office/drawing/2014/main" id="{5326E098-9BED-4F74-822F-BD908535D07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Slide Number Placeholder 5">
            <a:extLst>
              <a:ext uri="{FF2B5EF4-FFF2-40B4-BE49-F238E27FC236}">
                <a16:creationId xmlns:a16="http://schemas.microsoft.com/office/drawing/2014/main" id="{206FC43B-D557-446D-B81B-2030DF4B03D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C62858A2-FE58-4419-A530-D8040343CC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15549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FCD0886-7CF5-4D6D-8078-3860B61B9696}"/>
              </a:ext>
            </a:extLst>
          </p:cNvPr>
          <p:cNvSpPr>
            <a:spLocks noGrp="1"/>
          </p:cNvSpPr>
          <p:nvPr>
            <p:ph type="pic" sz="quarter" idx="15"/>
          </p:nvPr>
        </p:nvSpPr>
        <p:spPr>
          <a:xfrm>
            <a:off x="-596624" y="3044385"/>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13">
            <a:extLst>
              <a:ext uri="{FF2B5EF4-FFF2-40B4-BE49-F238E27FC236}">
                <a16:creationId xmlns:a16="http://schemas.microsoft.com/office/drawing/2014/main" id="{74746C04-C6B8-4066-AB97-8233EA50F6F7}"/>
              </a:ext>
            </a:extLst>
          </p:cNvPr>
          <p:cNvSpPr>
            <a:spLocks noGrp="1"/>
          </p:cNvSpPr>
          <p:nvPr>
            <p:ph type="pic" sz="quarter" idx="16"/>
          </p:nvPr>
        </p:nvSpPr>
        <p:spPr>
          <a:xfrm>
            <a:off x="3653214" y="604056"/>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4" name="Picture Placeholder 13">
            <a:extLst>
              <a:ext uri="{FF2B5EF4-FFF2-40B4-BE49-F238E27FC236}">
                <a16:creationId xmlns:a16="http://schemas.microsoft.com/office/drawing/2014/main" id="{5030D198-D0B2-445A-9488-39914FD01736}"/>
              </a:ext>
            </a:extLst>
          </p:cNvPr>
          <p:cNvSpPr>
            <a:spLocks noGrp="1"/>
          </p:cNvSpPr>
          <p:nvPr>
            <p:ph type="pic" sz="quarter" idx="14"/>
          </p:nvPr>
        </p:nvSpPr>
        <p:spPr>
          <a:xfrm>
            <a:off x="-682349" y="0"/>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7" name="Freeform 5">
            <a:extLst>
              <a:ext uri="{FF2B5EF4-FFF2-40B4-BE49-F238E27FC236}">
                <a16:creationId xmlns:a16="http://schemas.microsoft.com/office/drawing/2014/main" id="{6F6F7FCB-08E2-42F2-9A43-8D18BFA7FD3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85C053C7-93E6-40CE-969B-CAADD06482D8}"/>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E1717D0B-238E-4F29-9261-AB59555C976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96411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618DF-72EF-4436-AE5C-31EBA2B5077F}"/>
              </a:ext>
            </a:extLst>
          </p:cNvPr>
          <p:cNvSpPr/>
          <p:nvPr userDrawn="1"/>
        </p:nvSpPr>
        <p:spPr>
          <a:xfrm>
            <a:off x="1117600" y="1910720"/>
            <a:ext cx="6642100" cy="2725960"/>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2" name="Rectangle: Rounded Corners 21">
            <a:extLst>
              <a:ext uri="{FF2B5EF4-FFF2-40B4-BE49-F238E27FC236}">
                <a16:creationId xmlns:a16="http://schemas.microsoft.com/office/drawing/2014/main" id="{25937BE8-5AE3-411D-9521-1F29F9117A15}"/>
              </a:ext>
            </a:extLst>
          </p:cNvPr>
          <p:cNvSpPr/>
          <p:nvPr userDrawn="1"/>
        </p:nvSpPr>
        <p:spPr>
          <a:xfrm>
            <a:off x="7767860" y="1710548"/>
            <a:ext cx="4869848" cy="3126304"/>
          </a:xfrm>
          <a:prstGeom prst="roundRect">
            <a:avLst>
              <a:gd name="adj" fmla="val 5294"/>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chemeClr val="tx1"/>
              </a:solidFill>
              <a:latin typeface="Roboto" panose="02000000000000000000" pitchFamily="2" charset="0"/>
            </a:endParaRPr>
          </a:p>
        </p:txBody>
      </p:sp>
      <p:sp>
        <p:nvSpPr>
          <p:cNvPr id="21" name="Picture Placeholder 13">
            <a:extLst>
              <a:ext uri="{FF2B5EF4-FFF2-40B4-BE49-F238E27FC236}">
                <a16:creationId xmlns:a16="http://schemas.microsoft.com/office/drawing/2014/main" id="{8AF09D4A-2F5A-40B7-A1B8-73A257D38D4A}"/>
              </a:ext>
            </a:extLst>
          </p:cNvPr>
          <p:cNvSpPr>
            <a:spLocks noGrp="1"/>
          </p:cNvSpPr>
          <p:nvPr>
            <p:ph type="pic" sz="quarter" idx="16"/>
          </p:nvPr>
        </p:nvSpPr>
        <p:spPr>
          <a:xfrm>
            <a:off x="8016900" y="1910720"/>
            <a:ext cx="4372636" cy="272596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3" name="Freeform 5">
            <a:extLst>
              <a:ext uri="{FF2B5EF4-FFF2-40B4-BE49-F238E27FC236}">
                <a16:creationId xmlns:a16="http://schemas.microsoft.com/office/drawing/2014/main" id="{F5339CD4-2D00-4123-B8C9-D93074F22D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4" name="Slide Number Placeholder 5">
            <a:extLst>
              <a:ext uri="{FF2B5EF4-FFF2-40B4-BE49-F238E27FC236}">
                <a16:creationId xmlns:a16="http://schemas.microsoft.com/office/drawing/2014/main" id="{CBD1D175-D749-4C23-8F40-23F82D5C36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5" name="TextBox 24">
            <a:extLst>
              <a:ext uri="{FF2B5EF4-FFF2-40B4-BE49-F238E27FC236}">
                <a16:creationId xmlns:a16="http://schemas.microsoft.com/office/drawing/2014/main" id="{4831931D-A28A-42EF-8829-554A665AF45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85369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E3D4BF36-2A4F-4FDB-A177-5275BE74D399}"/>
              </a:ext>
            </a:extLst>
          </p:cNvPr>
          <p:cNvSpPr>
            <a:spLocks noGrp="1"/>
          </p:cNvSpPr>
          <p:nvPr>
            <p:ph type="pic" sz="quarter" idx="10"/>
          </p:nvPr>
        </p:nvSpPr>
        <p:spPr>
          <a:xfrm>
            <a:off x="317500" y="304800"/>
            <a:ext cx="11569700" cy="30099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9C152758-C6BB-4D7F-9E5E-41EF96DF9AE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50AFF33C-AABF-4962-B6F0-A921CE521CC6}"/>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E7A5A8E-C543-4CDB-97A3-D3C65D1E538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7613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1554322"/>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3668796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2762678"/>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15446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8333007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2930206"/>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1579403"/>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7299568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99B039EA-E678-497C-A716-F1B97C373B43}"/>
              </a:ext>
            </a:extLst>
          </p:cNvPr>
          <p:cNvSpPr>
            <a:spLocks noGrp="1"/>
          </p:cNvSpPr>
          <p:nvPr>
            <p:ph type="pic" sz="quarter" idx="10"/>
          </p:nvPr>
        </p:nvSpPr>
        <p:spPr>
          <a:xfrm>
            <a:off x="5577351"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D7CA1006-C407-48E9-9C10-C7D4607A2D7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75B4166-8895-4380-9C9F-34CAB8FBA28E}"/>
              </a:ext>
            </a:extLst>
          </p:cNvPr>
          <p:cNvSpPr>
            <a:spLocks noGrp="1"/>
          </p:cNvSpPr>
          <p:nvPr>
            <p:ph type="sldNum" sz="quarter" idx="18"/>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A0A5634B-CAB1-4773-9924-98ED014281A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4">
            <a:extLst>
              <a:ext uri="{FF2B5EF4-FFF2-40B4-BE49-F238E27FC236}">
                <a16:creationId xmlns:a16="http://schemas.microsoft.com/office/drawing/2014/main" id="{CD33227E-D038-45EB-8515-E8E58BC423E7}"/>
              </a:ext>
            </a:extLst>
          </p:cNvPr>
          <p:cNvSpPr>
            <a:spLocks noGrp="1"/>
          </p:cNvSpPr>
          <p:nvPr>
            <p:ph type="pic" sz="quarter" idx="19"/>
          </p:nvPr>
        </p:nvSpPr>
        <p:spPr>
          <a:xfrm>
            <a:off x="7310217" y="2558265"/>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9" name="Picture Placeholder 4">
            <a:extLst>
              <a:ext uri="{FF2B5EF4-FFF2-40B4-BE49-F238E27FC236}">
                <a16:creationId xmlns:a16="http://schemas.microsoft.com/office/drawing/2014/main" id="{EA6BE1F2-DCDC-4DC6-AC9A-1A1F1121E439}"/>
              </a:ext>
            </a:extLst>
          </p:cNvPr>
          <p:cNvSpPr>
            <a:spLocks noGrp="1"/>
          </p:cNvSpPr>
          <p:nvPr>
            <p:ph type="pic" sz="quarter" idx="20"/>
          </p:nvPr>
        </p:nvSpPr>
        <p:spPr>
          <a:xfrm>
            <a:off x="9043083" y="2558266"/>
            <a:ext cx="1732866" cy="173751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4254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1+#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3704F5-7843-44D3-8066-7CFD0B1BD5D0}"/>
              </a:ext>
            </a:extLst>
          </p:cNvPr>
          <p:cNvSpPr/>
          <p:nvPr userDrawn="1"/>
        </p:nvSpPr>
        <p:spPr>
          <a:xfrm>
            <a:off x="1998368" y="2108141"/>
            <a:ext cx="7462492" cy="1860482"/>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Roboto" panose="02000000000000000000" pitchFamily="2" charset="0"/>
            </a:endParaRPr>
          </a:p>
        </p:txBody>
      </p:sp>
      <p:sp>
        <p:nvSpPr>
          <p:cNvPr id="17" name="Freeform 5">
            <a:extLst>
              <a:ext uri="{FF2B5EF4-FFF2-40B4-BE49-F238E27FC236}">
                <a16:creationId xmlns:a16="http://schemas.microsoft.com/office/drawing/2014/main" id="{E2E8B64F-70C0-48BE-A010-D0A8CD2617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Slide Number Placeholder 5">
            <a:extLst>
              <a:ext uri="{FF2B5EF4-FFF2-40B4-BE49-F238E27FC236}">
                <a16:creationId xmlns:a16="http://schemas.microsoft.com/office/drawing/2014/main" id="{53C9B72A-9B96-4BFD-9EF2-600C7C0F483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1ADC8011-25D3-454B-8AF5-8F179C7D34C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Rectangle: Rounded Corners 8">
            <a:extLst>
              <a:ext uri="{FF2B5EF4-FFF2-40B4-BE49-F238E27FC236}">
                <a16:creationId xmlns:a16="http://schemas.microsoft.com/office/drawing/2014/main" id="{3F20CE73-8C3C-45D1-99A4-7A929EAB253E}"/>
              </a:ext>
            </a:extLst>
          </p:cNvPr>
          <p:cNvSpPr/>
          <p:nvPr userDrawn="1"/>
        </p:nvSpPr>
        <p:spPr>
          <a:xfrm>
            <a:off x="1998368" y="4225897"/>
            <a:ext cx="7462492" cy="1860482"/>
          </a:xfrm>
          <a:prstGeom prst="roundRect">
            <a:avLst>
              <a:gd name="adj" fmla="val 3655"/>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Roboto" panose="02000000000000000000" pitchFamily="2" charset="0"/>
            </a:endParaRPr>
          </a:p>
        </p:txBody>
      </p:sp>
    </p:spTree>
    <p:extLst>
      <p:ext uri="{BB962C8B-B14F-4D97-AF65-F5344CB8AC3E}">
        <p14:creationId xmlns:p14="http://schemas.microsoft.com/office/powerpoint/2010/main" val="403484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0-#ppt_w/2"/>
                                          </p:val>
                                        </p:tav>
                                        <p:tav tm="100000">
                                          <p:val>
                                            <p:strVal val="#ppt_x"/>
                                          </p:val>
                                        </p:tav>
                                      </p:tavLst>
                                    </p:anim>
                                    <p:anim calcmode="lin" valueType="num">
                                      <p:cBhvr additive="base">
                                        <p:cTn id="12" dur="1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064F2920-52EF-4243-AE17-97719F27DE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0" name="Slide Number Placeholder 5">
            <a:extLst>
              <a:ext uri="{FF2B5EF4-FFF2-40B4-BE49-F238E27FC236}">
                <a16:creationId xmlns:a16="http://schemas.microsoft.com/office/drawing/2014/main" id="{9650DA1F-3C67-4C42-B342-7F6B22C8695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9132464B-199C-4E74-AB11-913BE517724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 name="Rectangle 1">
            <a:extLst>
              <a:ext uri="{FF2B5EF4-FFF2-40B4-BE49-F238E27FC236}">
                <a16:creationId xmlns:a16="http://schemas.microsoft.com/office/drawing/2014/main" id="{63BD7133-109B-4827-A07A-35DF8E80BDCF}"/>
              </a:ext>
            </a:extLst>
          </p:cNvPr>
          <p:cNvSpPr/>
          <p:nvPr userDrawn="1"/>
        </p:nvSpPr>
        <p:spPr>
          <a:xfrm>
            <a:off x="5661025" y="1129256"/>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3" name="Picture Placeholder 12">
            <a:extLst>
              <a:ext uri="{FF2B5EF4-FFF2-40B4-BE49-F238E27FC236}">
                <a16:creationId xmlns:a16="http://schemas.microsoft.com/office/drawing/2014/main" id="{E9C7070B-B314-4E2E-A8BA-D0767AEE9543}"/>
              </a:ext>
            </a:extLst>
          </p:cNvPr>
          <p:cNvSpPr>
            <a:spLocks noGrp="1"/>
          </p:cNvSpPr>
          <p:nvPr>
            <p:ph type="pic" sz="quarter" idx="14"/>
          </p:nvPr>
        </p:nvSpPr>
        <p:spPr>
          <a:xfrm>
            <a:off x="5661027" y="1129256"/>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14" name="Rectangle 13">
            <a:extLst>
              <a:ext uri="{FF2B5EF4-FFF2-40B4-BE49-F238E27FC236}">
                <a16:creationId xmlns:a16="http://schemas.microsoft.com/office/drawing/2014/main" id="{64B1BD2B-0E23-487E-A71B-5D30E0E02741}"/>
              </a:ext>
            </a:extLst>
          </p:cNvPr>
          <p:cNvSpPr/>
          <p:nvPr userDrawn="1"/>
        </p:nvSpPr>
        <p:spPr>
          <a:xfrm>
            <a:off x="7937500" y="2124619"/>
            <a:ext cx="2276475" cy="3452270"/>
          </a:xfrm>
          <a:prstGeom prst="rect">
            <a:avLst/>
          </a:prstGeom>
          <a:solidFill>
            <a:schemeClr val="bg1"/>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5" name="Picture Placeholder 14">
            <a:extLst>
              <a:ext uri="{FF2B5EF4-FFF2-40B4-BE49-F238E27FC236}">
                <a16:creationId xmlns:a16="http://schemas.microsoft.com/office/drawing/2014/main" id="{0E861C27-82E7-4FB1-973F-678F69194937}"/>
              </a:ext>
            </a:extLst>
          </p:cNvPr>
          <p:cNvSpPr>
            <a:spLocks noGrp="1"/>
          </p:cNvSpPr>
          <p:nvPr>
            <p:ph type="pic" sz="quarter" idx="15"/>
          </p:nvPr>
        </p:nvSpPr>
        <p:spPr>
          <a:xfrm>
            <a:off x="7937502" y="2124619"/>
            <a:ext cx="2276474" cy="1461544"/>
          </a:xfrm>
          <a:custGeom>
            <a:avLst/>
            <a:gdLst>
              <a:gd name="connsiteX0" fmla="*/ 0 w 2276475"/>
              <a:gd name="connsiteY0" fmla="*/ 0 h 1461544"/>
              <a:gd name="connsiteX1" fmla="*/ 2276475 w 2276475"/>
              <a:gd name="connsiteY1" fmla="*/ 0 h 1461544"/>
              <a:gd name="connsiteX2" fmla="*/ 2276475 w 2276475"/>
              <a:gd name="connsiteY2" fmla="*/ 1461544 h 1461544"/>
              <a:gd name="connsiteX3" fmla="*/ 0 w 2276475"/>
              <a:gd name="connsiteY3" fmla="*/ 1461544 h 1461544"/>
            </a:gdLst>
            <a:ahLst/>
            <a:cxnLst>
              <a:cxn ang="0">
                <a:pos x="connsiteX0" y="connsiteY0"/>
              </a:cxn>
              <a:cxn ang="0">
                <a:pos x="connsiteX1" y="connsiteY1"/>
              </a:cxn>
              <a:cxn ang="0">
                <a:pos x="connsiteX2" y="connsiteY2"/>
              </a:cxn>
              <a:cxn ang="0">
                <a:pos x="connsiteX3" y="connsiteY3"/>
              </a:cxn>
            </a:cxnLst>
            <a:rect l="l" t="t" r="r" b="b"/>
            <a:pathLst>
              <a:path w="2276475" h="1461544">
                <a:moveTo>
                  <a:pt x="0" y="0"/>
                </a:moveTo>
                <a:lnTo>
                  <a:pt x="2276475" y="0"/>
                </a:lnTo>
                <a:lnTo>
                  <a:pt x="2276475" y="1461544"/>
                </a:lnTo>
                <a:lnTo>
                  <a:pt x="0" y="1461544"/>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2829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par>
                                <p:cTn id="9" presetID="12" presetClass="entr" presetSubtype="4" fill="hold" grpId="0"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p:tgtEl>
                                          <p:spTgt spid="13"/>
                                        </p:tgtEl>
                                        <p:attrNameLst>
                                          <p:attrName>ppt_y</p:attrName>
                                        </p:attrNameLst>
                                      </p:cBhvr>
                                      <p:tavLst>
                                        <p:tav tm="0">
                                          <p:val>
                                            <p:strVal val="#ppt_y+#ppt_h*1.125000"/>
                                          </p:val>
                                        </p:tav>
                                        <p:tav tm="100000">
                                          <p:val>
                                            <p:strVal val="#ppt_y"/>
                                          </p:val>
                                        </p:tav>
                                      </p:tavLst>
                                    </p:anim>
                                    <p:animEffect transition="in" filter="wipe(up)">
                                      <p:cBhvr>
                                        <p:cTn id="12" dur="750"/>
                                        <p:tgtEl>
                                          <p:spTgt spid="13"/>
                                        </p:tgtEl>
                                      </p:cBhvr>
                                    </p:animEffect>
                                  </p:childTnLst>
                                </p:cTn>
                              </p:par>
                              <p:par>
                                <p:cTn id="13" presetID="2" presetClass="entr" presetSubtype="1" decel="100000" fill="hold" grpId="0"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500" fill="hold"/>
                                        <p:tgtEl>
                                          <p:spTgt spid="14"/>
                                        </p:tgtEl>
                                        <p:attrNameLst>
                                          <p:attrName>ppt_x</p:attrName>
                                        </p:attrNameLst>
                                      </p:cBhvr>
                                      <p:tavLst>
                                        <p:tav tm="0">
                                          <p:val>
                                            <p:strVal val="#ppt_x"/>
                                          </p:val>
                                        </p:tav>
                                        <p:tav tm="100000">
                                          <p:val>
                                            <p:strVal val="#ppt_x"/>
                                          </p:val>
                                        </p:tav>
                                      </p:tavLst>
                                    </p:anim>
                                    <p:anim calcmode="lin" valueType="num">
                                      <p:cBhvr additive="base">
                                        <p:cTn id="16" dur="1500" fill="hold"/>
                                        <p:tgtEl>
                                          <p:spTgt spid="14"/>
                                        </p:tgtEl>
                                        <p:attrNameLst>
                                          <p:attrName>ppt_y</p:attrName>
                                        </p:attrNameLst>
                                      </p:cBhvr>
                                      <p:tavLst>
                                        <p:tav tm="0">
                                          <p:val>
                                            <p:strVal val="0-#ppt_h/2"/>
                                          </p:val>
                                        </p:tav>
                                        <p:tav tm="100000">
                                          <p:val>
                                            <p:strVal val="#ppt_y"/>
                                          </p:val>
                                        </p:tav>
                                      </p:tavLst>
                                    </p:anim>
                                  </p:childTnLst>
                                </p:cTn>
                              </p:par>
                              <p:par>
                                <p:cTn id="17" presetID="12" presetClass="entr" presetSubtype="4"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p:tgtEl>
                                          <p:spTgt spid="15"/>
                                        </p:tgtEl>
                                        <p:attrNameLst>
                                          <p:attrName>ppt_y</p:attrName>
                                        </p:attrNameLst>
                                      </p:cBhvr>
                                      <p:tavLst>
                                        <p:tav tm="0">
                                          <p:val>
                                            <p:strVal val="#ppt_y+#ppt_h*1.125000"/>
                                          </p:val>
                                        </p:tav>
                                        <p:tav tm="100000">
                                          <p:val>
                                            <p:strVal val="#ppt_y"/>
                                          </p:val>
                                        </p:tav>
                                      </p:tavLst>
                                    </p:anim>
                                    <p:animEffect transition="in" filter="wipe(up)">
                                      <p:cBhvr>
                                        <p:cTn id="20"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14" grpId="0" animBg="1"/>
      <p:bldP spid="15"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4CC9A32E-8719-46EA-8A4A-53D63CEBAEF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352803D1-E793-49A7-B001-A8DE0E597AA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0FA70526-2A95-4CA5-9229-46D1F2C552C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D1930F32-47B5-49F1-A95C-DFB7A97C8C17}"/>
              </a:ext>
            </a:extLst>
          </p:cNvPr>
          <p:cNvSpPr>
            <a:spLocks noGrp="1"/>
          </p:cNvSpPr>
          <p:nvPr>
            <p:ph type="pic" sz="quarter" idx="14"/>
          </p:nvPr>
        </p:nvSpPr>
        <p:spPr>
          <a:xfrm>
            <a:off x="1474788" y="2286000"/>
            <a:ext cx="4297362" cy="2667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2">
            <a:extLst>
              <a:ext uri="{FF2B5EF4-FFF2-40B4-BE49-F238E27FC236}">
                <a16:creationId xmlns:a16="http://schemas.microsoft.com/office/drawing/2014/main" id="{76694D72-D352-431F-B640-ABFC0C5DB410}"/>
              </a:ext>
            </a:extLst>
          </p:cNvPr>
          <p:cNvSpPr>
            <a:spLocks noGrp="1"/>
          </p:cNvSpPr>
          <p:nvPr>
            <p:ph type="pic" sz="quarter" idx="15"/>
          </p:nvPr>
        </p:nvSpPr>
        <p:spPr>
          <a:xfrm>
            <a:off x="4891086" y="1173705"/>
            <a:ext cx="2416971" cy="141452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41409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96560C8B-0AC5-4160-A297-89DD2C25ADB3}"/>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E4BD91A7-0FB8-4FB9-B389-FBE909B66EE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FF5EF93D-7245-4A8D-BE68-FDE9FBCE93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3" name="Picture Placeholder 2">
            <a:extLst>
              <a:ext uri="{FF2B5EF4-FFF2-40B4-BE49-F238E27FC236}">
                <a16:creationId xmlns:a16="http://schemas.microsoft.com/office/drawing/2014/main" id="{19A1289C-38C3-42AC-9F3F-AF54B5212EFB}"/>
              </a:ext>
            </a:extLst>
          </p:cNvPr>
          <p:cNvSpPr>
            <a:spLocks noGrp="1"/>
          </p:cNvSpPr>
          <p:nvPr>
            <p:ph type="pic" sz="quarter" idx="14"/>
          </p:nvPr>
        </p:nvSpPr>
        <p:spPr>
          <a:xfrm>
            <a:off x="1425575" y="1557338"/>
            <a:ext cx="6411913" cy="3711575"/>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08963470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F1684-3160-46CA-9A68-BA68BC7A46D3}"/>
              </a:ext>
            </a:extLst>
          </p:cNvPr>
          <p:cNvSpPr>
            <a:spLocks noGrp="1"/>
          </p:cNvSpPr>
          <p:nvPr>
            <p:ph type="pic" sz="quarter" idx="10"/>
          </p:nvPr>
        </p:nvSpPr>
        <p:spPr>
          <a:xfrm>
            <a:off x="0" y="0"/>
            <a:ext cx="12192000" cy="6858000"/>
          </a:xfrm>
          <a:prstGeom prst="rect">
            <a:avLst/>
          </a:prstGeom>
          <a:pattFill prst="pct5">
            <a:fgClr>
              <a:schemeClr val="tx1">
                <a:lumMod val="50000"/>
                <a:lumOff val="50000"/>
              </a:schemeClr>
            </a:fgClr>
            <a:bgClr>
              <a:schemeClr val="bg1"/>
            </a:bgClr>
          </a:pattFill>
        </p:spPr>
        <p:txBody>
          <a:bodyPr/>
          <a:lstStyle>
            <a:lvl1pPr>
              <a:defRPr>
                <a:latin typeface="Roboto" panose="02000000000000000000" pitchFamily="2" charset="0"/>
              </a:defRPr>
            </a:lvl1pPr>
          </a:lstStyle>
          <a:p>
            <a:endParaRPr lang="en-US" dirty="0"/>
          </a:p>
        </p:txBody>
      </p:sp>
    </p:spTree>
    <p:extLst>
      <p:ext uri="{BB962C8B-B14F-4D97-AF65-F5344CB8AC3E}">
        <p14:creationId xmlns:p14="http://schemas.microsoft.com/office/powerpoint/2010/main" val="1724258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4B28D694-E3A5-4BDF-A8E9-D1FF2AB4A3B0}"/>
              </a:ext>
            </a:extLst>
          </p:cNvPr>
          <p:cNvSpPr>
            <a:spLocks noGrp="1"/>
          </p:cNvSpPr>
          <p:nvPr>
            <p:ph type="pic" sz="quarter" idx="14"/>
          </p:nvPr>
        </p:nvSpPr>
        <p:spPr>
          <a:xfrm>
            <a:off x="616944" y="330200"/>
            <a:ext cx="6736355" cy="3098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2">
            <a:extLst>
              <a:ext uri="{FF2B5EF4-FFF2-40B4-BE49-F238E27FC236}">
                <a16:creationId xmlns:a16="http://schemas.microsoft.com/office/drawing/2014/main" id="{E617BEC0-849C-4E2D-AB4C-35D9B2D1F203}"/>
              </a:ext>
            </a:extLst>
          </p:cNvPr>
          <p:cNvSpPr>
            <a:spLocks noGrp="1"/>
          </p:cNvSpPr>
          <p:nvPr>
            <p:ph type="pic" sz="quarter" idx="15"/>
          </p:nvPr>
        </p:nvSpPr>
        <p:spPr>
          <a:xfrm>
            <a:off x="7531100" y="330200"/>
            <a:ext cx="4316412" cy="3098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
        <p:nvSpPr>
          <p:cNvPr id="8" name="Picture Placeholder 2">
            <a:extLst>
              <a:ext uri="{FF2B5EF4-FFF2-40B4-BE49-F238E27FC236}">
                <a16:creationId xmlns:a16="http://schemas.microsoft.com/office/drawing/2014/main" id="{32368398-291C-440E-BFAF-F1A554224AD8}"/>
              </a:ext>
            </a:extLst>
          </p:cNvPr>
          <p:cNvSpPr>
            <a:spLocks noGrp="1"/>
          </p:cNvSpPr>
          <p:nvPr>
            <p:ph type="pic" sz="quarter" idx="16"/>
          </p:nvPr>
        </p:nvSpPr>
        <p:spPr>
          <a:xfrm>
            <a:off x="369888"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2">
            <a:extLst>
              <a:ext uri="{FF2B5EF4-FFF2-40B4-BE49-F238E27FC236}">
                <a16:creationId xmlns:a16="http://schemas.microsoft.com/office/drawing/2014/main" id="{A04D2FAF-5799-4A4D-9980-66405D236F4D}"/>
              </a:ext>
            </a:extLst>
          </p:cNvPr>
          <p:cNvSpPr>
            <a:spLocks noGrp="1"/>
          </p:cNvSpPr>
          <p:nvPr>
            <p:ph type="pic" sz="quarter" idx="17"/>
          </p:nvPr>
        </p:nvSpPr>
        <p:spPr>
          <a:xfrm>
            <a:off x="3396116" y="3556000"/>
            <a:ext cx="2830512" cy="297180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21107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ppt_x"/>
                                          </p:val>
                                        </p:tav>
                                        <p:tav tm="100000">
                                          <p:val>
                                            <p:strVal val="#ppt_x"/>
                                          </p:val>
                                        </p:tav>
                                      </p:tavLst>
                                    </p:anim>
                                    <p:anim calcmode="lin" valueType="num">
                                      <p:cBhvr additive="base">
                                        <p:cTn id="8" dur="125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250" fill="hold"/>
                                        <p:tgtEl>
                                          <p:spTgt spid="8"/>
                                        </p:tgtEl>
                                        <p:attrNameLst>
                                          <p:attrName>ppt_x</p:attrName>
                                        </p:attrNameLst>
                                      </p:cBhvr>
                                      <p:tavLst>
                                        <p:tav tm="0">
                                          <p:val>
                                            <p:strVal val="#ppt_x"/>
                                          </p:val>
                                        </p:tav>
                                        <p:tav tm="100000">
                                          <p:val>
                                            <p:strVal val="#ppt_x"/>
                                          </p:val>
                                        </p:tav>
                                      </p:tavLst>
                                    </p:anim>
                                    <p:anim calcmode="lin" valueType="num">
                                      <p:cBhvr additive="base">
                                        <p:cTn id="12" dur="125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250" fill="hold"/>
                                        <p:tgtEl>
                                          <p:spTgt spid="9"/>
                                        </p:tgtEl>
                                        <p:attrNameLst>
                                          <p:attrName>ppt_x</p:attrName>
                                        </p:attrNameLst>
                                      </p:cBhvr>
                                      <p:tavLst>
                                        <p:tav tm="0">
                                          <p:val>
                                            <p:strVal val="#ppt_x"/>
                                          </p:val>
                                        </p:tav>
                                        <p:tav tm="100000">
                                          <p:val>
                                            <p:strVal val="#ppt_x"/>
                                          </p:val>
                                        </p:tav>
                                      </p:tavLst>
                                    </p:anim>
                                    <p:anim calcmode="lin" valueType="num">
                                      <p:cBhvr additive="base">
                                        <p:cTn id="16"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E3FC4068-ADA2-4A72-92D6-D96032D3912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1A6C96A7-EE17-44B9-9F7A-B645544D12DF}"/>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B9AE6B11-3578-4DE8-AA9B-117BE885DFD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1" name="Picture Placeholder 2">
            <a:extLst>
              <a:ext uri="{FF2B5EF4-FFF2-40B4-BE49-F238E27FC236}">
                <a16:creationId xmlns:a16="http://schemas.microsoft.com/office/drawing/2014/main" id="{6E3E05CC-4901-411B-964F-E0FF42FD9D57}"/>
              </a:ext>
            </a:extLst>
          </p:cNvPr>
          <p:cNvSpPr>
            <a:spLocks noGrp="1"/>
          </p:cNvSpPr>
          <p:nvPr>
            <p:ph type="pic" sz="quarter" idx="17"/>
          </p:nvPr>
        </p:nvSpPr>
        <p:spPr>
          <a:xfrm>
            <a:off x="4750052" y="1057275"/>
            <a:ext cx="2691896" cy="259715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3" name="Picture Placeholder 2">
            <a:extLst>
              <a:ext uri="{FF2B5EF4-FFF2-40B4-BE49-F238E27FC236}">
                <a16:creationId xmlns:a16="http://schemas.microsoft.com/office/drawing/2014/main" id="{A11C9DA6-DB3C-4EA0-B855-C24AFCCB6151}"/>
              </a:ext>
            </a:extLst>
          </p:cNvPr>
          <p:cNvSpPr>
            <a:spLocks noGrp="1"/>
          </p:cNvSpPr>
          <p:nvPr>
            <p:ph type="pic" sz="quarter" idx="18"/>
          </p:nvPr>
        </p:nvSpPr>
        <p:spPr>
          <a:xfrm>
            <a:off x="201295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4" name="Picture Placeholder 2">
            <a:extLst>
              <a:ext uri="{FF2B5EF4-FFF2-40B4-BE49-F238E27FC236}">
                <a16:creationId xmlns:a16="http://schemas.microsoft.com/office/drawing/2014/main" id="{378F0779-37CB-455E-8C66-257C96DC0CE9}"/>
              </a:ext>
            </a:extLst>
          </p:cNvPr>
          <p:cNvSpPr>
            <a:spLocks noGrp="1"/>
          </p:cNvSpPr>
          <p:nvPr>
            <p:ph type="pic" sz="quarter" idx="19"/>
          </p:nvPr>
        </p:nvSpPr>
        <p:spPr>
          <a:xfrm>
            <a:off x="7785106" y="1201010"/>
            <a:ext cx="2393938" cy="2309680"/>
          </a:xfrm>
          <a:prstGeom prst="rect">
            <a:avLst/>
          </a:prstGeom>
          <a:pattFill prst="pct5">
            <a:fgClr>
              <a:schemeClr val="tx1">
                <a:lumMod val="50000"/>
                <a:lumOff val="50000"/>
              </a:schemeClr>
            </a:fgClr>
            <a:bgClr>
              <a:schemeClr val="bg1"/>
            </a:bgClr>
          </a:pattFill>
          <a:effectLst>
            <a:outerShdw blurRad="127000" dist="635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27651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250" fill="hold"/>
                                        <p:tgtEl>
                                          <p:spTgt spid="23"/>
                                        </p:tgtEl>
                                        <p:attrNameLst>
                                          <p:attrName>ppt_x</p:attrName>
                                        </p:attrNameLst>
                                      </p:cBhvr>
                                      <p:tavLst>
                                        <p:tav tm="0">
                                          <p:val>
                                            <p:strVal val="#ppt_x"/>
                                          </p:val>
                                        </p:tav>
                                        <p:tav tm="100000">
                                          <p:val>
                                            <p:strVal val="#ppt_x"/>
                                          </p:val>
                                        </p:tav>
                                      </p:tavLst>
                                    </p:anim>
                                    <p:anim calcmode="lin" valueType="num">
                                      <p:cBhvr additive="base">
                                        <p:cTn id="8" dur="125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7C001D50-9FCA-4C41-BA5B-F3160C021915}"/>
              </a:ext>
            </a:extLst>
          </p:cNvPr>
          <p:cNvSpPr>
            <a:spLocks noGrp="1"/>
          </p:cNvSpPr>
          <p:nvPr>
            <p:ph type="pic" sz="quarter" idx="10"/>
          </p:nvPr>
        </p:nvSpPr>
        <p:spPr>
          <a:xfrm>
            <a:off x="2" y="1"/>
            <a:ext cx="5321299" cy="6858000"/>
          </a:xfrm>
          <a:custGeom>
            <a:avLst/>
            <a:gdLst>
              <a:gd name="connsiteX0" fmla="*/ 2158999 w 5321299"/>
              <a:gd name="connsiteY0" fmla="*/ 5464728 h 6858000"/>
              <a:gd name="connsiteX1" fmla="*/ 3162299 w 5321299"/>
              <a:gd name="connsiteY1" fmla="*/ 5464728 h 6858000"/>
              <a:gd name="connsiteX2" fmla="*/ 3162299 w 5321299"/>
              <a:gd name="connsiteY2" fmla="*/ 6003342 h 6858000"/>
              <a:gd name="connsiteX3" fmla="*/ 2158999 w 5321299"/>
              <a:gd name="connsiteY3" fmla="*/ 6003342 h 6858000"/>
              <a:gd name="connsiteX4" fmla="*/ 0 w 5321299"/>
              <a:gd name="connsiteY4" fmla="*/ 4709556 h 6858000"/>
              <a:gd name="connsiteX5" fmla="*/ 1003300 w 5321299"/>
              <a:gd name="connsiteY5" fmla="*/ 4709556 h 6858000"/>
              <a:gd name="connsiteX6" fmla="*/ 1003300 w 5321299"/>
              <a:gd name="connsiteY6" fmla="*/ 6858000 h 6858000"/>
              <a:gd name="connsiteX7" fmla="*/ 0 w 5321299"/>
              <a:gd name="connsiteY7" fmla="*/ 6858000 h 6858000"/>
              <a:gd name="connsiteX8" fmla="*/ 3238499 w 5321299"/>
              <a:gd name="connsiteY8" fmla="*/ 4618581 h 6858000"/>
              <a:gd name="connsiteX9" fmla="*/ 4241799 w 5321299"/>
              <a:gd name="connsiteY9" fmla="*/ 4618581 h 6858000"/>
              <a:gd name="connsiteX10" fmla="*/ 4241799 w 5321299"/>
              <a:gd name="connsiteY10" fmla="*/ 6857999 h 6858000"/>
              <a:gd name="connsiteX11" fmla="*/ 3238499 w 5321299"/>
              <a:gd name="connsiteY11" fmla="*/ 6857999 h 6858000"/>
              <a:gd name="connsiteX12" fmla="*/ 1079499 w 5321299"/>
              <a:gd name="connsiteY12" fmla="*/ 3970389 h 6858000"/>
              <a:gd name="connsiteX13" fmla="*/ 2082799 w 5321299"/>
              <a:gd name="connsiteY13" fmla="*/ 3970389 h 6858000"/>
              <a:gd name="connsiteX14" fmla="*/ 2082799 w 5321299"/>
              <a:gd name="connsiteY14" fmla="*/ 6777117 h 6858000"/>
              <a:gd name="connsiteX15" fmla="*/ 1079499 w 5321299"/>
              <a:gd name="connsiteY15" fmla="*/ 6777117 h 6858000"/>
              <a:gd name="connsiteX16" fmla="*/ 4317999 w 5321299"/>
              <a:gd name="connsiteY16" fmla="*/ 3879415 h 6858000"/>
              <a:gd name="connsiteX17" fmla="*/ 5321299 w 5321299"/>
              <a:gd name="connsiteY17" fmla="*/ 3879415 h 6858000"/>
              <a:gd name="connsiteX18" fmla="*/ 5321299 w 5321299"/>
              <a:gd name="connsiteY18" fmla="*/ 6449861 h 6858000"/>
              <a:gd name="connsiteX19" fmla="*/ 4317999 w 5321299"/>
              <a:gd name="connsiteY19" fmla="*/ 6449861 h 6858000"/>
              <a:gd name="connsiteX20" fmla="*/ 2158999 w 5321299"/>
              <a:gd name="connsiteY20" fmla="*/ 2567025 h 6858000"/>
              <a:gd name="connsiteX21" fmla="*/ 3162299 w 5321299"/>
              <a:gd name="connsiteY21" fmla="*/ 2567025 h 6858000"/>
              <a:gd name="connsiteX22" fmla="*/ 3162299 w 5321299"/>
              <a:gd name="connsiteY22" fmla="*/ 5373753 h 6858000"/>
              <a:gd name="connsiteX23" fmla="*/ 2158999 w 5321299"/>
              <a:gd name="connsiteY23" fmla="*/ 5373753 h 6858000"/>
              <a:gd name="connsiteX24" fmla="*/ 0 w 5321299"/>
              <a:gd name="connsiteY24" fmla="*/ 1811854 h 6858000"/>
              <a:gd name="connsiteX25" fmla="*/ 1003300 w 5321299"/>
              <a:gd name="connsiteY25" fmla="*/ 1811854 h 6858000"/>
              <a:gd name="connsiteX26" fmla="*/ 1003300 w 5321299"/>
              <a:gd name="connsiteY26" fmla="*/ 4618581 h 6858000"/>
              <a:gd name="connsiteX27" fmla="*/ 0 w 5321299"/>
              <a:gd name="connsiteY27" fmla="*/ 4618581 h 6858000"/>
              <a:gd name="connsiteX28" fmla="*/ 3238499 w 5321299"/>
              <a:gd name="connsiteY28" fmla="*/ 1720878 h 6858000"/>
              <a:gd name="connsiteX29" fmla="*/ 4241799 w 5321299"/>
              <a:gd name="connsiteY29" fmla="*/ 1720878 h 6858000"/>
              <a:gd name="connsiteX30" fmla="*/ 4241799 w 5321299"/>
              <a:gd name="connsiteY30" fmla="*/ 4527606 h 6858000"/>
              <a:gd name="connsiteX31" fmla="*/ 3238499 w 5321299"/>
              <a:gd name="connsiteY31" fmla="*/ 4527606 h 6858000"/>
              <a:gd name="connsiteX32" fmla="*/ 4317999 w 5321299"/>
              <a:gd name="connsiteY32" fmla="*/ 1217991 h 6858000"/>
              <a:gd name="connsiteX33" fmla="*/ 5321299 w 5321299"/>
              <a:gd name="connsiteY33" fmla="*/ 1217991 h 6858000"/>
              <a:gd name="connsiteX34" fmla="*/ 5321299 w 5321299"/>
              <a:gd name="connsiteY34" fmla="*/ 3788437 h 6858000"/>
              <a:gd name="connsiteX35" fmla="*/ 4317999 w 5321299"/>
              <a:gd name="connsiteY35" fmla="*/ 3788437 h 6858000"/>
              <a:gd name="connsiteX36" fmla="*/ 1079499 w 5321299"/>
              <a:gd name="connsiteY36" fmla="*/ 1072687 h 6858000"/>
              <a:gd name="connsiteX37" fmla="*/ 2082799 w 5321299"/>
              <a:gd name="connsiteY37" fmla="*/ 1072687 h 6858000"/>
              <a:gd name="connsiteX38" fmla="*/ 2082799 w 5321299"/>
              <a:gd name="connsiteY38" fmla="*/ 3879414 h 6858000"/>
              <a:gd name="connsiteX39" fmla="*/ 1079499 w 5321299"/>
              <a:gd name="connsiteY39" fmla="*/ 3879414 h 6858000"/>
              <a:gd name="connsiteX40" fmla="*/ 3238499 w 5321299"/>
              <a:gd name="connsiteY40" fmla="*/ 286347 h 6858000"/>
              <a:gd name="connsiteX41" fmla="*/ 4241799 w 5321299"/>
              <a:gd name="connsiteY41" fmla="*/ 286347 h 6858000"/>
              <a:gd name="connsiteX42" fmla="*/ 4241799 w 5321299"/>
              <a:gd name="connsiteY42" fmla="*/ 1629903 h 6858000"/>
              <a:gd name="connsiteX43" fmla="*/ 3238499 w 5321299"/>
              <a:gd name="connsiteY43" fmla="*/ 1629903 h 6858000"/>
              <a:gd name="connsiteX44" fmla="*/ 0 w 5321299"/>
              <a:gd name="connsiteY44" fmla="*/ 1 h 6858000"/>
              <a:gd name="connsiteX45" fmla="*/ 1003300 w 5321299"/>
              <a:gd name="connsiteY45" fmla="*/ 1 h 6858000"/>
              <a:gd name="connsiteX46" fmla="*/ 1003300 w 5321299"/>
              <a:gd name="connsiteY46" fmla="*/ 1720879 h 6858000"/>
              <a:gd name="connsiteX47" fmla="*/ 0 w 5321299"/>
              <a:gd name="connsiteY47" fmla="*/ 1720879 h 6858000"/>
              <a:gd name="connsiteX48" fmla="*/ 2158999 w 5321299"/>
              <a:gd name="connsiteY48" fmla="*/ 0 h 6858000"/>
              <a:gd name="connsiteX49" fmla="*/ 3162299 w 5321299"/>
              <a:gd name="connsiteY49" fmla="*/ 0 h 6858000"/>
              <a:gd name="connsiteX50" fmla="*/ 3162299 w 5321299"/>
              <a:gd name="connsiteY50" fmla="*/ 2476051 h 6858000"/>
              <a:gd name="connsiteX51" fmla="*/ 2158999 w 5321299"/>
              <a:gd name="connsiteY51" fmla="*/ 24760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321299" h="6858000">
                <a:moveTo>
                  <a:pt x="2158999" y="5464728"/>
                </a:moveTo>
                <a:lnTo>
                  <a:pt x="3162299" y="5464728"/>
                </a:lnTo>
                <a:lnTo>
                  <a:pt x="3162299" y="6003342"/>
                </a:lnTo>
                <a:lnTo>
                  <a:pt x="2158999" y="6003342"/>
                </a:lnTo>
                <a:close/>
                <a:moveTo>
                  <a:pt x="0" y="4709556"/>
                </a:moveTo>
                <a:lnTo>
                  <a:pt x="1003300" y="4709556"/>
                </a:lnTo>
                <a:lnTo>
                  <a:pt x="1003300" y="6858000"/>
                </a:lnTo>
                <a:lnTo>
                  <a:pt x="0" y="6858000"/>
                </a:lnTo>
                <a:close/>
                <a:moveTo>
                  <a:pt x="3238499" y="4618581"/>
                </a:moveTo>
                <a:lnTo>
                  <a:pt x="4241799" y="4618581"/>
                </a:lnTo>
                <a:lnTo>
                  <a:pt x="4241799" y="6857999"/>
                </a:lnTo>
                <a:lnTo>
                  <a:pt x="3238499" y="6857999"/>
                </a:lnTo>
                <a:close/>
                <a:moveTo>
                  <a:pt x="1079499" y="3970389"/>
                </a:moveTo>
                <a:lnTo>
                  <a:pt x="2082799" y="3970389"/>
                </a:lnTo>
                <a:lnTo>
                  <a:pt x="2082799" y="6777117"/>
                </a:lnTo>
                <a:lnTo>
                  <a:pt x="1079499" y="6777117"/>
                </a:lnTo>
                <a:close/>
                <a:moveTo>
                  <a:pt x="4317999" y="3879415"/>
                </a:moveTo>
                <a:lnTo>
                  <a:pt x="5321299" y="3879415"/>
                </a:lnTo>
                <a:lnTo>
                  <a:pt x="5321299" y="6449861"/>
                </a:lnTo>
                <a:lnTo>
                  <a:pt x="4317999" y="6449861"/>
                </a:lnTo>
                <a:close/>
                <a:moveTo>
                  <a:pt x="2158999" y="2567025"/>
                </a:moveTo>
                <a:lnTo>
                  <a:pt x="3162299" y="2567025"/>
                </a:lnTo>
                <a:lnTo>
                  <a:pt x="3162299" y="5373753"/>
                </a:lnTo>
                <a:lnTo>
                  <a:pt x="2158999" y="5373753"/>
                </a:lnTo>
                <a:close/>
                <a:moveTo>
                  <a:pt x="0" y="1811854"/>
                </a:moveTo>
                <a:lnTo>
                  <a:pt x="1003300" y="1811854"/>
                </a:lnTo>
                <a:lnTo>
                  <a:pt x="1003300" y="4618581"/>
                </a:lnTo>
                <a:lnTo>
                  <a:pt x="0" y="4618581"/>
                </a:lnTo>
                <a:close/>
                <a:moveTo>
                  <a:pt x="3238499" y="1720878"/>
                </a:moveTo>
                <a:lnTo>
                  <a:pt x="4241799" y="1720878"/>
                </a:lnTo>
                <a:lnTo>
                  <a:pt x="4241799" y="4527606"/>
                </a:lnTo>
                <a:lnTo>
                  <a:pt x="3238499" y="4527606"/>
                </a:lnTo>
                <a:close/>
                <a:moveTo>
                  <a:pt x="4317999" y="1217991"/>
                </a:moveTo>
                <a:lnTo>
                  <a:pt x="5321299" y="1217991"/>
                </a:lnTo>
                <a:lnTo>
                  <a:pt x="5321299" y="3788437"/>
                </a:lnTo>
                <a:lnTo>
                  <a:pt x="4317999" y="3788437"/>
                </a:lnTo>
                <a:close/>
                <a:moveTo>
                  <a:pt x="1079499" y="1072687"/>
                </a:moveTo>
                <a:lnTo>
                  <a:pt x="2082799" y="1072687"/>
                </a:lnTo>
                <a:lnTo>
                  <a:pt x="2082799" y="3879414"/>
                </a:lnTo>
                <a:lnTo>
                  <a:pt x="1079499" y="3879414"/>
                </a:lnTo>
                <a:close/>
                <a:moveTo>
                  <a:pt x="3238499" y="286347"/>
                </a:moveTo>
                <a:lnTo>
                  <a:pt x="4241799" y="286347"/>
                </a:lnTo>
                <a:lnTo>
                  <a:pt x="4241799" y="1629903"/>
                </a:lnTo>
                <a:lnTo>
                  <a:pt x="3238499" y="1629903"/>
                </a:lnTo>
                <a:close/>
                <a:moveTo>
                  <a:pt x="0" y="1"/>
                </a:moveTo>
                <a:lnTo>
                  <a:pt x="1003300" y="1"/>
                </a:lnTo>
                <a:lnTo>
                  <a:pt x="1003300" y="1720879"/>
                </a:lnTo>
                <a:lnTo>
                  <a:pt x="0" y="1720879"/>
                </a:lnTo>
                <a:close/>
                <a:moveTo>
                  <a:pt x="2158999" y="0"/>
                </a:moveTo>
                <a:lnTo>
                  <a:pt x="3162299" y="0"/>
                </a:lnTo>
                <a:lnTo>
                  <a:pt x="3162299" y="2476051"/>
                </a:lnTo>
                <a:lnTo>
                  <a:pt x="2158999" y="2476051"/>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30" name="Freeform 5">
            <a:extLst>
              <a:ext uri="{FF2B5EF4-FFF2-40B4-BE49-F238E27FC236}">
                <a16:creationId xmlns:a16="http://schemas.microsoft.com/office/drawing/2014/main" id="{C4903FCC-72D6-402B-868C-6B00AFFAF69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31" name="Slide Number Placeholder 5">
            <a:extLst>
              <a:ext uri="{FF2B5EF4-FFF2-40B4-BE49-F238E27FC236}">
                <a16:creationId xmlns:a16="http://schemas.microsoft.com/office/drawing/2014/main" id="{67D4080E-F647-4F75-91ED-17F0A0AE981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32" name="TextBox 31">
            <a:extLst>
              <a:ext uri="{FF2B5EF4-FFF2-40B4-BE49-F238E27FC236}">
                <a16:creationId xmlns:a16="http://schemas.microsoft.com/office/drawing/2014/main" id="{3BEE4639-3043-4D26-95CC-B1CEA4FA90B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6852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605790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1504950" y="1524001"/>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3790714"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8334376" y="2095500"/>
            <a:ext cx="2362201" cy="26669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29872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ppt_x"/>
                                          </p:val>
                                        </p:tav>
                                        <p:tav tm="100000">
                                          <p:val>
                                            <p:strVal val="#ppt_x"/>
                                          </p:val>
                                        </p:tav>
                                      </p:tavLst>
                                    </p:anim>
                                    <p:anim calcmode="lin" valueType="num">
                                      <p:cBhvr additive="base">
                                        <p:cTn id="8" dur="1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250" fill="hold"/>
                                        <p:tgtEl>
                                          <p:spTgt spid="12"/>
                                        </p:tgtEl>
                                        <p:attrNameLst>
                                          <p:attrName>ppt_x</p:attrName>
                                        </p:attrNameLst>
                                      </p:cBhvr>
                                      <p:tavLst>
                                        <p:tav tm="0">
                                          <p:val>
                                            <p:strVal val="#ppt_x"/>
                                          </p:val>
                                        </p:tav>
                                        <p:tav tm="100000">
                                          <p:val>
                                            <p:strVal val="#ppt_x"/>
                                          </p:val>
                                        </p:tav>
                                      </p:tavLst>
                                    </p:anim>
                                    <p:anim calcmode="lin" valueType="num">
                                      <p:cBhvr additive="base">
                                        <p:cTn id="16" dur="12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250" fill="hold"/>
                                        <p:tgtEl>
                                          <p:spTgt spid="13"/>
                                        </p:tgtEl>
                                        <p:attrNameLst>
                                          <p:attrName>ppt_x</p:attrName>
                                        </p:attrNameLst>
                                      </p:cBhvr>
                                      <p:tavLst>
                                        <p:tav tm="0">
                                          <p:val>
                                            <p:strVal val="#ppt_x"/>
                                          </p:val>
                                        </p:tav>
                                        <p:tav tm="100000">
                                          <p:val>
                                            <p:strVal val="#ppt_x"/>
                                          </p:val>
                                        </p:tav>
                                      </p:tavLst>
                                    </p:anim>
                                    <p:anim calcmode="lin" valueType="num">
                                      <p:cBhvr additive="base">
                                        <p:cTn id="20" dur="12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1" grpId="0" animBg="1"/>
      <p:bldP spid="13"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2" name="Picture Placeholder 8">
            <a:extLst>
              <a:ext uri="{FF2B5EF4-FFF2-40B4-BE49-F238E27FC236}">
                <a16:creationId xmlns:a16="http://schemas.microsoft.com/office/drawing/2014/main" id="{3EBF2349-73BC-4C89-A83E-2B9D339E9F76}"/>
              </a:ext>
            </a:extLst>
          </p:cNvPr>
          <p:cNvSpPr>
            <a:spLocks noGrp="1"/>
          </p:cNvSpPr>
          <p:nvPr>
            <p:ph type="pic" sz="quarter" idx="16"/>
          </p:nvPr>
        </p:nvSpPr>
        <p:spPr>
          <a:xfrm>
            <a:off x="730132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A989F6BD-ED3C-4E45-BD25-7757BBF64214}"/>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9C9583E-45AD-4008-98C2-EF17D83D800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98CE7C29-F66F-42B8-A0DD-B0729A91175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9" name="Picture Placeholder 8">
            <a:extLst>
              <a:ext uri="{FF2B5EF4-FFF2-40B4-BE49-F238E27FC236}">
                <a16:creationId xmlns:a16="http://schemas.microsoft.com/office/drawing/2014/main" id="{0EF127B1-F3D2-469A-BBD6-86BACCEAD9D7}"/>
              </a:ext>
            </a:extLst>
          </p:cNvPr>
          <p:cNvSpPr>
            <a:spLocks noGrp="1"/>
          </p:cNvSpPr>
          <p:nvPr>
            <p:ph type="pic" sz="quarter" idx="14"/>
          </p:nvPr>
        </p:nvSpPr>
        <p:spPr>
          <a:xfrm>
            <a:off x="2748372"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8">
            <a:extLst>
              <a:ext uri="{FF2B5EF4-FFF2-40B4-BE49-F238E27FC236}">
                <a16:creationId xmlns:a16="http://schemas.microsoft.com/office/drawing/2014/main" id="{8FE585C6-6D0D-44FE-8EA8-3217416C9C34}"/>
              </a:ext>
            </a:extLst>
          </p:cNvPr>
          <p:cNvSpPr>
            <a:spLocks noGrp="1"/>
          </p:cNvSpPr>
          <p:nvPr>
            <p:ph type="pic" sz="quarter" idx="15"/>
          </p:nvPr>
        </p:nvSpPr>
        <p:spPr>
          <a:xfrm>
            <a:off x="5034136"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Picture Placeholder 8">
            <a:extLst>
              <a:ext uri="{FF2B5EF4-FFF2-40B4-BE49-F238E27FC236}">
                <a16:creationId xmlns:a16="http://schemas.microsoft.com/office/drawing/2014/main" id="{96A0F45D-A491-475C-B1A7-B933B95D56B9}"/>
              </a:ext>
            </a:extLst>
          </p:cNvPr>
          <p:cNvSpPr>
            <a:spLocks noGrp="1"/>
          </p:cNvSpPr>
          <p:nvPr>
            <p:ph type="pic" sz="quarter" idx="17"/>
          </p:nvPr>
        </p:nvSpPr>
        <p:spPr>
          <a:xfrm>
            <a:off x="9577798" y="680157"/>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8">
            <a:extLst>
              <a:ext uri="{FF2B5EF4-FFF2-40B4-BE49-F238E27FC236}">
                <a16:creationId xmlns:a16="http://schemas.microsoft.com/office/drawing/2014/main" id="{3E18F3A6-9EF8-4A26-908D-55936D9C8AF3}"/>
              </a:ext>
            </a:extLst>
          </p:cNvPr>
          <p:cNvSpPr>
            <a:spLocks noGrp="1"/>
          </p:cNvSpPr>
          <p:nvPr>
            <p:ph type="pic" sz="quarter" idx="18"/>
          </p:nvPr>
        </p:nvSpPr>
        <p:spPr>
          <a:xfrm>
            <a:off x="569277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4" name="Picture Placeholder 8">
            <a:extLst>
              <a:ext uri="{FF2B5EF4-FFF2-40B4-BE49-F238E27FC236}">
                <a16:creationId xmlns:a16="http://schemas.microsoft.com/office/drawing/2014/main" id="{026DA814-B32E-4528-88ED-F7097D6EE9CA}"/>
              </a:ext>
            </a:extLst>
          </p:cNvPr>
          <p:cNvSpPr>
            <a:spLocks noGrp="1"/>
          </p:cNvSpPr>
          <p:nvPr>
            <p:ph type="pic" sz="quarter" idx="19"/>
          </p:nvPr>
        </p:nvSpPr>
        <p:spPr>
          <a:xfrm>
            <a:off x="1139826"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5" name="Picture Placeholder 8">
            <a:extLst>
              <a:ext uri="{FF2B5EF4-FFF2-40B4-BE49-F238E27FC236}">
                <a16:creationId xmlns:a16="http://schemas.microsoft.com/office/drawing/2014/main" id="{3AE5335A-3060-41ED-9FD7-8D13718E8FC4}"/>
              </a:ext>
            </a:extLst>
          </p:cNvPr>
          <p:cNvSpPr>
            <a:spLocks noGrp="1"/>
          </p:cNvSpPr>
          <p:nvPr>
            <p:ph type="pic" sz="quarter" idx="20"/>
          </p:nvPr>
        </p:nvSpPr>
        <p:spPr>
          <a:xfrm>
            <a:off x="3425590"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8">
            <a:extLst>
              <a:ext uri="{FF2B5EF4-FFF2-40B4-BE49-F238E27FC236}">
                <a16:creationId xmlns:a16="http://schemas.microsoft.com/office/drawing/2014/main" id="{173F6A4D-3403-4BA2-ADC6-F75EE2E08A0B}"/>
              </a:ext>
            </a:extLst>
          </p:cNvPr>
          <p:cNvSpPr>
            <a:spLocks noGrp="1"/>
          </p:cNvSpPr>
          <p:nvPr>
            <p:ph type="pic" sz="quarter" idx="21"/>
          </p:nvPr>
        </p:nvSpPr>
        <p:spPr>
          <a:xfrm>
            <a:off x="7969252" y="3619502"/>
            <a:ext cx="1608546" cy="181609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0982645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631AA61-D19E-4A20-A0C1-B87E866DF8DA}"/>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65B35C2D-A26F-4D56-8FD8-8FCB4FB5986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94D31D73-1F73-43E9-9143-CACD2016DA0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2" name="Freeform: Shape 11">
            <a:extLst>
              <a:ext uri="{FF2B5EF4-FFF2-40B4-BE49-F238E27FC236}">
                <a16:creationId xmlns:a16="http://schemas.microsoft.com/office/drawing/2014/main" id="{3BFABDCE-A952-42A4-8CDE-63DA39998027}"/>
              </a:ext>
            </a:extLst>
          </p:cNvPr>
          <p:cNvSpPr>
            <a:spLocks/>
          </p:cNvSpPr>
          <p:nvPr userDrawn="1"/>
        </p:nvSpPr>
        <p:spPr bwMode="auto">
          <a:xfrm rot="9449386" flipV="1">
            <a:off x="-1503597" y="-940853"/>
            <a:ext cx="8915666" cy="6629499"/>
          </a:xfrm>
          <a:custGeom>
            <a:avLst/>
            <a:gdLst>
              <a:gd name="connsiteX0" fmla="*/ 6277561 w 8915666"/>
              <a:gd name="connsiteY0" fmla="*/ 0 h 6629499"/>
              <a:gd name="connsiteX1" fmla="*/ 0 w 8915666"/>
              <a:gd name="connsiteY1" fmla="*/ 2601566 h 6629499"/>
              <a:gd name="connsiteX2" fmla="*/ 4497646 w 8915666"/>
              <a:gd name="connsiteY2" fmla="*/ 4477302 h 6629499"/>
              <a:gd name="connsiteX3" fmla="*/ 8142092 w 8915666"/>
              <a:gd name="connsiteY3" fmla="*/ 6615771 h 6629499"/>
              <a:gd name="connsiteX4" fmla="*/ 8205013 w 8915666"/>
              <a:gd name="connsiteY4" fmla="*/ 6629499 h 6629499"/>
              <a:gd name="connsiteX5" fmla="*/ 8915666 w 8915666"/>
              <a:gd name="connsiteY5" fmla="*/ 6334989 h 66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5666" h="6629499">
                <a:moveTo>
                  <a:pt x="6277561" y="0"/>
                </a:moveTo>
                <a:lnTo>
                  <a:pt x="0" y="2601566"/>
                </a:lnTo>
                <a:cubicBezTo>
                  <a:pt x="1681432" y="2766308"/>
                  <a:pt x="2994949" y="2701925"/>
                  <a:pt x="4497646" y="4477302"/>
                </a:cubicBezTo>
                <a:cubicBezTo>
                  <a:pt x="5818099" y="6037366"/>
                  <a:pt x="6812668" y="6322891"/>
                  <a:pt x="8142092" y="6615771"/>
                </a:cubicBezTo>
                <a:lnTo>
                  <a:pt x="8205013" y="6629499"/>
                </a:lnTo>
                <a:lnTo>
                  <a:pt x="8915666" y="6334989"/>
                </a:ln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r>
              <a:rPr lang="en-US" baseline="-25000" dirty="0">
                <a:latin typeface="Roboto" panose="02000000000000000000" pitchFamily="2" charset="0"/>
              </a:rPr>
              <a:t> 	</a:t>
            </a:r>
          </a:p>
        </p:txBody>
      </p:sp>
      <p:sp>
        <p:nvSpPr>
          <p:cNvPr id="13" name="Rectangle 12">
            <a:extLst>
              <a:ext uri="{FF2B5EF4-FFF2-40B4-BE49-F238E27FC236}">
                <a16:creationId xmlns:a16="http://schemas.microsoft.com/office/drawing/2014/main" id="{8F4DC94C-55B9-46DB-9D16-6C98D4C3C0FA}"/>
              </a:ext>
            </a:extLst>
          </p:cNvPr>
          <p:cNvSpPr/>
          <p:nvPr userDrawn="1"/>
        </p:nvSpPr>
        <p:spPr>
          <a:xfrm>
            <a:off x="2469735" y="1862139"/>
            <a:ext cx="7127192" cy="3377278"/>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lvl="0"/>
            <a:endParaRPr lang="en-US" baseline="-25000" dirty="0">
              <a:solidFill>
                <a:schemeClr val="tx1"/>
              </a:solidFill>
              <a:latin typeface="Roboto" panose="02000000000000000000" pitchFamily="2" charset="0"/>
            </a:endParaRPr>
          </a:p>
        </p:txBody>
      </p:sp>
      <p:sp>
        <p:nvSpPr>
          <p:cNvPr id="14" name="Rectangle 13">
            <a:extLst>
              <a:ext uri="{FF2B5EF4-FFF2-40B4-BE49-F238E27FC236}">
                <a16:creationId xmlns:a16="http://schemas.microsoft.com/office/drawing/2014/main" id="{B5FB444D-0F56-4E71-A7D8-0ADE5B6D7FAE}"/>
              </a:ext>
            </a:extLst>
          </p:cNvPr>
          <p:cNvSpPr/>
          <p:nvPr userDrawn="1"/>
        </p:nvSpPr>
        <p:spPr>
          <a:xfrm>
            <a:off x="6528987" y="1700613"/>
            <a:ext cx="3512321" cy="3050849"/>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p>
            <a:pPr marL="228600" lvl="0" indent="-228600">
              <a:lnSpc>
                <a:spcPct val="90000"/>
              </a:lnSpc>
              <a:spcBef>
                <a:spcPts val="1000"/>
              </a:spcBef>
              <a:buFont typeface="Arial" panose="020B0604020202020204" pitchFamily="34" charset="0"/>
              <a:buChar char="•"/>
            </a:pPr>
            <a:endParaRPr lang="en-US" sz="1600" dirty="0">
              <a:solidFill>
                <a:schemeClr val="tx1"/>
              </a:solidFill>
              <a:latin typeface="Roboto" panose="02000000000000000000" pitchFamily="2" charset="0"/>
            </a:endParaRPr>
          </a:p>
        </p:txBody>
      </p:sp>
    </p:spTree>
    <p:extLst>
      <p:ext uri="{BB962C8B-B14F-4D97-AF65-F5344CB8AC3E}">
        <p14:creationId xmlns:p14="http://schemas.microsoft.com/office/powerpoint/2010/main" val="209772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0-#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286885" y="5177928"/>
            <a:ext cx="2459990"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942594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9" name="Picture Placeholder 18">
            <a:extLst>
              <a:ext uri="{FF2B5EF4-FFF2-40B4-BE49-F238E27FC236}">
                <a16:creationId xmlns:a16="http://schemas.microsoft.com/office/drawing/2014/main" id="{E82E9B33-5DF9-4882-A51E-F1448E83DCEE}"/>
              </a:ext>
            </a:extLst>
          </p:cNvPr>
          <p:cNvSpPr>
            <a:spLocks noGrp="1"/>
          </p:cNvSpPr>
          <p:nvPr>
            <p:ph type="pic" sz="quarter" idx="15"/>
          </p:nvPr>
        </p:nvSpPr>
        <p:spPr>
          <a:xfrm>
            <a:off x="765810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2" name="Picture Placeholder 21">
            <a:extLst>
              <a:ext uri="{FF2B5EF4-FFF2-40B4-BE49-F238E27FC236}">
                <a16:creationId xmlns:a16="http://schemas.microsoft.com/office/drawing/2014/main" id="{C686E259-CA59-44B5-9786-0B166DC85A61}"/>
              </a:ext>
            </a:extLst>
          </p:cNvPr>
          <p:cNvSpPr>
            <a:spLocks noGrp="1"/>
          </p:cNvSpPr>
          <p:nvPr>
            <p:ph type="pic" sz="quarter" idx="18"/>
          </p:nvPr>
        </p:nvSpPr>
        <p:spPr>
          <a:xfrm>
            <a:off x="97282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2740660" y="2339340"/>
            <a:ext cx="1767840"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4508500" y="2133600"/>
            <a:ext cx="3149600"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1908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250" fill="hold"/>
                                        <p:tgtEl>
                                          <p:spTgt spid="19"/>
                                        </p:tgtEl>
                                        <p:attrNameLst>
                                          <p:attrName>ppt_x</p:attrName>
                                        </p:attrNameLst>
                                      </p:cBhvr>
                                      <p:tavLst>
                                        <p:tav tm="0">
                                          <p:val>
                                            <p:strVal val="0-#ppt_w/2"/>
                                          </p:val>
                                        </p:tav>
                                        <p:tav tm="100000">
                                          <p:val>
                                            <p:strVal val="#ppt_x"/>
                                          </p:val>
                                        </p:tav>
                                      </p:tavLst>
                                    </p:anim>
                                    <p:anim calcmode="lin" valueType="num">
                                      <p:cBhvr additive="base">
                                        <p:cTn id="12" dur="12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1250" fill="hold"/>
                                        <p:tgtEl>
                                          <p:spTgt spid="20"/>
                                        </p:tgtEl>
                                        <p:attrNameLst>
                                          <p:attrName>ppt_x</p:attrName>
                                        </p:attrNameLst>
                                      </p:cBhvr>
                                      <p:tavLst>
                                        <p:tav tm="0">
                                          <p:val>
                                            <p:strVal val="0-#ppt_w/2"/>
                                          </p:val>
                                        </p:tav>
                                        <p:tav tm="100000">
                                          <p:val>
                                            <p:strVal val="#ppt_x"/>
                                          </p:val>
                                        </p:tav>
                                      </p:tavLst>
                                    </p:anim>
                                    <p:anim calcmode="lin" valueType="num">
                                      <p:cBhvr additive="base">
                                        <p:cTn id="16" dur="12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250" fill="hold"/>
                                        <p:tgtEl>
                                          <p:spTgt spid="21"/>
                                        </p:tgtEl>
                                        <p:attrNameLst>
                                          <p:attrName>ppt_x</p:attrName>
                                        </p:attrNameLst>
                                      </p:cBhvr>
                                      <p:tavLst>
                                        <p:tav tm="0">
                                          <p:val>
                                            <p:strVal val="1+#ppt_w/2"/>
                                          </p:val>
                                        </p:tav>
                                        <p:tav tm="100000">
                                          <p:val>
                                            <p:strVal val="#ppt_x"/>
                                          </p:val>
                                        </p:tav>
                                      </p:tavLst>
                                    </p:anim>
                                    <p:anim calcmode="lin" valueType="num">
                                      <p:cBhvr additive="base">
                                        <p:cTn id="20" dur="12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1250" fill="hold"/>
                                        <p:tgtEl>
                                          <p:spTgt spid="22"/>
                                        </p:tgtEl>
                                        <p:attrNameLst>
                                          <p:attrName>ppt_x</p:attrName>
                                        </p:attrNameLst>
                                      </p:cBhvr>
                                      <p:tavLst>
                                        <p:tav tm="0">
                                          <p:val>
                                            <p:strVal val="1+#ppt_w/2"/>
                                          </p:val>
                                        </p:tav>
                                        <p:tav tm="100000">
                                          <p:val>
                                            <p:strVal val="#ppt_x"/>
                                          </p:val>
                                        </p:tav>
                                      </p:tavLst>
                                    </p:anim>
                                    <p:anim calcmode="lin" valueType="num">
                                      <p:cBhvr additive="base">
                                        <p:cTn id="24" dur="1250" fill="hold"/>
                                        <p:tgtEl>
                                          <p:spTgt spid="22"/>
                                        </p:tgtEl>
                                        <p:attrNameLst>
                                          <p:attrName>ppt_y</p:attrName>
                                        </p:attrNameLst>
                                      </p:cBhvr>
                                      <p:tavLst>
                                        <p:tav tm="0">
                                          <p:val>
                                            <p:strVal val="#ppt_y"/>
                                          </p:val>
                                        </p:tav>
                                        <p:tav tm="100000">
                                          <p:val>
                                            <p:strVal val="#ppt_y"/>
                                          </p:val>
                                        </p:tav>
                                      </p:tavLst>
                                    </p:anim>
                                  </p:childTnLst>
                                </p:cTn>
                              </p:par>
                              <p:par>
                                <p:cTn id="25" presetID="42" presetClass="entr" presetSubtype="0" fill="hold" grpId="0" nodeType="withEffect">
                                  <p:stCondLst>
                                    <p:cond delay="1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9" grpId="0" animBg="1"/>
      <p:bldP spid="22" grpId="0" animBg="1"/>
      <p:bldP spid="21" grpId="0" animBg="1"/>
      <p:bldP spid="1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5419725" y="1971675"/>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3574143" y="5177928"/>
            <a:ext cx="3172732"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8389256"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1" name="Picture Placeholder 20">
            <a:extLst>
              <a:ext uri="{FF2B5EF4-FFF2-40B4-BE49-F238E27FC236}">
                <a16:creationId xmlns:a16="http://schemas.microsoft.com/office/drawing/2014/main" id="{1F01E3C5-EFD1-4B6A-9BC6-2B46DE991B9B}"/>
              </a:ext>
            </a:extLst>
          </p:cNvPr>
          <p:cNvSpPr>
            <a:spLocks noGrp="1"/>
          </p:cNvSpPr>
          <p:nvPr>
            <p:ph type="pic" sz="quarter" idx="17"/>
          </p:nvPr>
        </p:nvSpPr>
        <p:spPr>
          <a:xfrm>
            <a:off x="990600"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3777343"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12778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250" fill="hold"/>
                                        <p:tgtEl>
                                          <p:spTgt spid="21"/>
                                        </p:tgtEl>
                                        <p:attrNameLst>
                                          <p:attrName>ppt_x</p:attrName>
                                        </p:attrNameLst>
                                      </p:cBhvr>
                                      <p:tavLst>
                                        <p:tav tm="0">
                                          <p:val>
                                            <p:strVal val="1+#ppt_w/2"/>
                                          </p:val>
                                        </p:tav>
                                        <p:tav tm="100000">
                                          <p:val>
                                            <p:strVal val="#ppt_x"/>
                                          </p:val>
                                        </p:tav>
                                      </p:tavLst>
                                    </p:anim>
                                    <p:anim calcmode="lin" valueType="num">
                                      <p:cBhvr additive="base">
                                        <p:cTn id="16" dur="1250" fill="hold"/>
                                        <p:tgtEl>
                                          <p:spTgt spid="21"/>
                                        </p:tgtEl>
                                        <p:attrNameLst>
                                          <p:attrName>ppt_y</p:attrName>
                                        </p:attrNameLst>
                                      </p:cBhvr>
                                      <p:tavLst>
                                        <p:tav tm="0">
                                          <p:val>
                                            <p:strVal val="#ppt_y"/>
                                          </p:val>
                                        </p:tav>
                                        <p:tav tm="100000">
                                          <p:val>
                                            <p:strVal val="#ppt_y"/>
                                          </p:val>
                                        </p:tav>
                                      </p:tavLst>
                                    </p:anim>
                                  </p:childTnLst>
                                </p:cTn>
                              </p:par>
                              <p:par>
                                <p:cTn id="17" presetID="42"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21" grpId="0" animBg="1"/>
      <p:bldP spid="16" grpId="0" animBg="1"/>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B2E67C-AD75-443C-9779-5B7FCE43ECDB}"/>
              </a:ext>
            </a:extLst>
          </p:cNvPr>
          <p:cNvSpPr/>
          <p:nvPr userDrawn="1"/>
        </p:nvSpPr>
        <p:spPr>
          <a:xfrm>
            <a:off x="3974593" y="1971675"/>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587E9D6C-E7F2-4E5E-A400-EB8A014C0933}"/>
              </a:ext>
            </a:extLst>
          </p:cNvPr>
          <p:cNvSpPr/>
          <p:nvPr userDrawn="1"/>
        </p:nvSpPr>
        <p:spPr>
          <a:xfrm>
            <a:off x="4983571" y="5192714"/>
            <a:ext cx="3332988" cy="367665"/>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Freeform 5">
            <a:extLst>
              <a:ext uri="{FF2B5EF4-FFF2-40B4-BE49-F238E27FC236}">
                <a16:creationId xmlns:a16="http://schemas.microsoft.com/office/drawing/2014/main" id="{2202B903-0892-4D9C-88C2-0B644489A1A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98A4A10C-C2BF-46DE-83A5-CE13263D036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A06F79B-C96D-4DB2-9C77-7B8B87D1A47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0" name="Picture Placeholder 19">
            <a:extLst>
              <a:ext uri="{FF2B5EF4-FFF2-40B4-BE49-F238E27FC236}">
                <a16:creationId xmlns:a16="http://schemas.microsoft.com/office/drawing/2014/main" id="{ADDAA103-0134-4FC4-A959-A90F707D9F00}"/>
              </a:ext>
            </a:extLst>
          </p:cNvPr>
          <p:cNvSpPr>
            <a:spLocks noGrp="1"/>
          </p:cNvSpPr>
          <p:nvPr>
            <p:ph type="pic" sz="quarter" idx="16"/>
          </p:nvPr>
        </p:nvSpPr>
        <p:spPr>
          <a:xfrm>
            <a:off x="7034758" y="2339340"/>
            <a:ext cx="2786743" cy="2838588"/>
          </a:xfrm>
          <a:custGeom>
            <a:avLst/>
            <a:gdLst>
              <a:gd name="connsiteX0" fmla="*/ 0 w 1767840"/>
              <a:gd name="connsiteY0" fmla="*/ 0 h 2838588"/>
              <a:gd name="connsiteX1" fmla="*/ 1767840 w 1767840"/>
              <a:gd name="connsiteY1" fmla="*/ 0 h 2838588"/>
              <a:gd name="connsiteX2" fmla="*/ 1767840 w 1767840"/>
              <a:gd name="connsiteY2" fmla="*/ 2838588 h 2838588"/>
              <a:gd name="connsiteX3" fmla="*/ 0 w 1767840"/>
              <a:gd name="connsiteY3" fmla="*/ 2838588 h 2838588"/>
            </a:gdLst>
            <a:ahLst/>
            <a:cxnLst>
              <a:cxn ang="0">
                <a:pos x="connsiteX0" y="connsiteY0"/>
              </a:cxn>
              <a:cxn ang="0">
                <a:pos x="connsiteX1" y="connsiteY1"/>
              </a:cxn>
              <a:cxn ang="0">
                <a:pos x="connsiteX2" y="connsiteY2"/>
              </a:cxn>
              <a:cxn ang="0">
                <a:pos x="connsiteX3" y="connsiteY3"/>
              </a:cxn>
            </a:cxnLst>
            <a:rect l="l" t="t" r="r" b="b"/>
            <a:pathLst>
              <a:path w="1767840" h="2838588">
                <a:moveTo>
                  <a:pt x="0" y="0"/>
                </a:moveTo>
                <a:lnTo>
                  <a:pt x="1767840" y="0"/>
                </a:lnTo>
                <a:lnTo>
                  <a:pt x="1767840" y="2838588"/>
                </a:lnTo>
                <a:lnTo>
                  <a:pt x="0" y="283858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Picture Placeholder 15">
            <a:extLst>
              <a:ext uri="{FF2B5EF4-FFF2-40B4-BE49-F238E27FC236}">
                <a16:creationId xmlns:a16="http://schemas.microsoft.com/office/drawing/2014/main" id="{6B20941F-E20D-4AE0-AE85-93443AF3EC4E}"/>
              </a:ext>
            </a:extLst>
          </p:cNvPr>
          <p:cNvSpPr>
            <a:spLocks noGrp="1"/>
          </p:cNvSpPr>
          <p:nvPr>
            <p:ph type="pic" sz="quarter" idx="14"/>
          </p:nvPr>
        </p:nvSpPr>
        <p:spPr>
          <a:xfrm>
            <a:off x="2422844" y="2133600"/>
            <a:ext cx="4611914" cy="3251200"/>
          </a:xfrm>
          <a:custGeom>
            <a:avLst/>
            <a:gdLst>
              <a:gd name="connsiteX0" fmla="*/ 0 w 3149600"/>
              <a:gd name="connsiteY0" fmla="*/ 0 h 3251200"/>
              <a:gd name="connsiteX1" fmla="*/ 3149600 w 3149600"/>
              <a:gd name="connsiteY1" fmla="*/ 0 h 3251200"/>
              <a:gd name="connsiteX2" fmla="*/ 3149600 w 3149600"/>
              <a:gd name="connsiteY2" fmla="*/ 3251200 h 3251200"/>
              <a:gd name="connsiteX3" fmla="*/ 0 w 3149600"/>
              <a:gd name="connsiteY3" fmla="*/ 3251200 h 3251200"/>
            </a:gdLst>
            <a:ahLst/>
            <a:cxnLst>
              <a:cxn ang="0">
                <a:pos x="connsiteX0" y="connsiteY0"/>
              </a:cxn>
              <a:cxn ang="0">
                <a:pos x="connsiteX1" y="connsiteY1"/>
              </a:cxn>
              <a:cxn ang="0">
                <a:pos x="connsiteX2" y="connsiteY2"/>
              </a:cxn>
              <a:cxn ang="0">
                <a:pos x="connsiteX3" y="connsiteY3"/>
              </a:cxn>
            </a:cxnLst>
            <a:rect l="l" t="t" r="r" b="b"/>
            <a:pathLst>
              <a:path w="3149600" h="3251200">
                <a:moveTo>
                  <a:pt x="0" y="0"/>
                </a:moveTo>
                <a:lnTo>
                  <a:pt x="3149600" y="0"/>
                </a:lnTo>
                <a:lnTo>
                  <a:pt x="3149600" y="3251200"/>
                </a:lnTo>
                <a:lnTo>
                  <a:pt x="0" y="32512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55076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250" fill="hold"/>
                                        <p:tgtEl>
                                          <p:spTgt spid="20"/>
                                        </p:tgtEl>
                                        <p:attrNameLst>
                                          <p:attrName>ppt_x</p:attrName>
                                        </p:attrNameLst>
                                      </p:cBhvr>
                                      <p:tavLst>
                                        <p:tav tm="0">
                                          <p:val>
                                            <p:strVal val="0-#ppt_w/2"/>
                                          </p:val>
                                        </p:tav>
                                        <p:tav tm="100000">
                                          <p:val>
                                            <p:strVal val="#ppt_x"/>
                                          </p:val>
                                        </p:tav>
                                      </p:tavLst>
                                    </p:anim>
                                    <p:anim calcmode="lin" valueType="num">
                                      <p:cBhvr additive="base">
                                        <p:cTn id="12" dur="1250" fill="hold"/>
                                        <p:tgtEl>
                                          <p:spTgt spid="20"/>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0" grpId="0" animBg="1"/>
      <p:bldP spid="16"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FE6C6BD7-629B-4AAF-920C-DCB5BAE4C91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E93BE77B-11BE-4A46-8495-140717AAF2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9DF7BED4-E21B-466A-A355-5D4E5DB9C9C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0" name="Picture Placeholder 9">
            <a:extLst>
              <a:ext uri="{FF2B5EF4-FFF2-40B4-BE49-F238E27FC236}">
                <a16:creationId xmlns:a16="http://schemas.microsoft.com/office/drawing/2014/main" id="{89E1EEBB-2A60-4CAA-ADD0-D90F63C05F8B}"/>
              </a:ext>
            </a:extLst>
          </p:cNvPr>
          <p:cNvSpPr>
            <a:spLocks noGrp="1"/>
          </p:cNvSpPr>
          <p:nvPr>
            <p:ph type="pic" sz="quarter" idx="14"/>
          </p:nvPr>
        </p:nvSpPr>
        <p:spPr>
          <a:xfrm>
            <a:off x="6184900" y="8921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901903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309A7ED-3BF9-4F20-84C0-568A6C4F758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440303FB-6150-4B3C-BD4B-454ADE074285}"/>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8A6735C3-0641-4804-BB43-40CFD42E0B8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4" name="Rectangle 3">
            <a:extLst>
              <a:ext uri="{FF2B5EF4-FFF2-40B4-BE49-F238E27FC236}">
                <a16:creationId xmlns:a16="http://schemas.microsoft.com/office/drawing/2014/main" id="{59CD7271-D958-45AB-89F3-AA6D99EEFF37}"/>
              </a:ext>
            </a:extLst>
          </p:cNvPr>
          <p:cNvSpPr/>
          <p:nvPr userDrawn="1"/>
        </p:nvSpPr>
        <p:spPr>
          <a:xfrm>
            <a:off x="1291771" y="1466850"/>
            <a:ext cx="8591550" cy="3924300"/>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Roboto" panose="02000000000000000000" pitchFamily="2" charset="0"/>
            </a:endParaRPr>
          </a:p>
        </p:txBody>
      </p:sp>
      <p:sp>
        <p:nvSpPr>
          <p:cNvPr id="12" name="Picture Placeholder 11">
            <a:extLst>
              <a:ext uri="{FF2B5EF4-FFF2-40B4-BE49-F238E27FC236}">
                <a16:creationId xmlns:a16="http://schemas.microsoft.com/office/drawing/2014/main" id="{71669B46-4DFB-4DED-A73B-5D7D377F76B1}"/>
              </a:ext>
            </a:extLst>
          </p:cNvPr>
          <p:cNvSpPr>
            <a:spLocks noGrp="1"/>
          </p:cNvSpPr>
          <p:nvPr>
            <p:ph type="pic" sz="quarter" idx="13"/>
          </p:nvPr>
        </p:nvSpPr>
        <p:spPr>
          <a:xfrm>
            <a:off x="1291771" y="1466848"/>
            <a:ext cx="2876548" cy="3924302"/>
          </a:xfrm>
          <a:custGeom>
            <a:avLst/>
            <a:gdLst>
              <a:gd name="connsiteX0" fmla="*/ 0 w 2876548"/>
              <a:gd name="connsiteY0" fmla="*/ 0 h 3924302"/>
              <a:gd name="connsiteX1" fmla="*/ 2876548 w 2876548"/>
              <a:gd name="connsiteY1" fmla="*/ 0 h 3924302"/>
              <a:gd name="connsiteX2" fmla="*/ 2876548 w 2876548"/>
              <a:gd name="connsiteY2" fmla="*/ 3924302 h 3924302"/>
              <a:gd name="connsiteX3" fmla="*/ 0 w 2876548"/>
              <a:gd name="connsiteY3" fmla="*/ 3924302 h 3924302"/>
            </a:gdLst>
            <a:ahLst/>
            <a:cxnLst>
              <a:cxn ang="0">
                <a:pos x="connsiteX0" y="connsiteY0"/>
              </a:cxn>
              <a:cxn ang="0">
                <a:pos x="connsiteX1" y="connsiteY1"/>
              </a:cxn>
              <a:cxn ang="0">
                <a:pos x="connsiteX2" y="connsiteY2"/>
              </a:cxn>
              <a:cxn ang="0">
                <a:pos x="connsiteX3" y="connsiteY3"/>
              </a:cxn>
            </a:cxnLst>
            <a:rect l="l" t="t" r="r" b="b"/>
            <a:pathLst>
              <a:path w="2876548" h="3924302">
                <a:moveTo>
                  <a:pt x="0" y="0"/>
                </a:moveTo>
                <a:lnTo>
                  <a:pt x="2876548" y="0"/>
                </a:lnTo>
                <a:lnTo>
                  <a:pt x="2876548" y="3924302"/>
                </a:lnTo>
                <a:lnTo>
                  <a:pt x="0" y="3924302"/>
                </a:lnTo>
                <a:close/>
              </a:path>
            </a:pathLst>
          </a:custGeom>
          <a:pattFill prst="pct5">
            <a:fgClr>
              <a:schemeClr val="tx1">
                <a:lumMod val="50000"/>
                <a:lumOff val="50000"/>
              </a:schemeClr>
            </a:fgClr>
            <a:bgClr>
              <a:schemeClr val="bg1"/>
            </a:bgClr>
          </a:pattFill>
        </p:spPr>
        <p:txBody>
          <a:bodyPr/>
          <a:lstStyle>
            <a:lvl1pPr>
              <a:defRPr lang="en-US" sz="1800">
                <a:latin typeface="Roboto" panose="02000000000000000000" pitchFamily="2" charset="0"/>
              </a:defRPr>
            </a:lvl1pPr>
          </a:lstStyle>
          <a:p>
            <a:pPr lvl="0"/>
            <a:endParaRPr lang="en-US" dirty="0"/>
          </a:p>
        </p:txBody>
      </p:sp>
      <p:sp>
        <p:nvSpPr>
          <p:cNvPr id="6" name="Rectangle 5">
            <a:extLst>
              <a:ext uri="{FF2B5EF4-FFF2-40B4-BE49-F238E27FC236}">
                <a16:creationId xmlns:a16="http://schemas.microsoft.com/office/drawing/2014/main" id="{9CCE9965-398B-4CC0-A598-6806AB0C423C}"/>
              </a:ext>
            </a:extLst>
          </p:cNvPr>
          <p:cNvSpPr/>
          <p:nvPr userDrawn="1"/>
        </p:nvSpPr>
        <p:spPr>
          <a:xfrm>
            <a:off x="1" y="1466850"/>
            <a:ext cx="1291770" cy="3924300"/>
          </a:xfrm>
          <a:prstGeom prst="rect">
            <a:avLst/>
          </a:pr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pic>
        <p:nvPicPr>
          <p:cNvPr id="10" name="Picture 9" descr="A close up of a logo&#10;&#10;Description automatically generated">
            <a:extLst>
              <a:ext uri="{FF2B5EF4-FFF2-40B4-BE49-F238E27FC236}">
                <a16:creationId xmlns:a16="http://schemas.microsoft.com/office/drawing/2014/main" id="{3530DB23-C923-437A-9D91-40822F37FB9E}"/>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3010710" y="2308530"/>
            <a:ext cx="6170579" cy="1757733"/>
          </a:xfrm>
          <a:prstGeom prst="rect">
            <a:avLst/>
          </a:prstGeom>
        </p:spPr>
      </p:pic>
    </p:spTree>
    <p:extLst>
      <p:ext uri="{BB962C8B-B14F-4D97-AF65-F5344CB8AC3E}">
        <p14:creationId xmlns:p14="http://schemas.microsoft.com/office/powerpoint/2010/main" val="253399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4716DD82-7988-4628-B5A4-E5C5BB48DAAD}"/>
              </a:ext>
            </a:extLst>
          </p:cNvPr>
          <p:cNvSpPr>
            <a:spLocks noGrp="1"/>
          </p:cNvSpPr>
          <p:nvPr>
            <p:ph type="pic" sz="quarter" idx="14"/>
          </p:nvPr>
        </p:nvSpPr>
        <p:spPr>
          <a:xfrm>
            <a:off x="1384419" y="1423037"/>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Freeform 5">
            <a:extLst>
              <a:ext uri="{FF2B5EF4-FFF2-40B4-BE49-F238E27FC236}">
                <a16:creationId xmlns:a16="http://schemas.microsoft.com/office/drawing/2014/main" id="{C20BEC23-0D26-4C96-80A8-F159CF8F536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Slide Number Placeholder 5">
            <a:extLst>
              <a:ext uri="{FF2B5EF4-FFF2-40B4-BE49-F238E27FC236}">
                <a16:creationId xmlns:a16="http://schemas.microsoft.com/office/drawing/2014/main" id="{A47A42F8-B859-49D1-92BB-7AD2B41C717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8" name="TextBox 7">
            <a:extLst>
              <a:ext uri="{FF2B5EF4-FFF2-40B4-BE49-F238E27FC236}">
                <a16:creationId xmlns:a16="http://schemas.microsoft.com/office/drawing/2014/main" id="{399C62EF-6800-4FF9-A970-BD37415B0C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76871839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8732F159-22A6-4F1F-982D-A99E72A1EEFC}"/>
              </a:ext>
            </a:extLst>
          </p:cNvPr>
          <p:cNvSpPr>
            <a:spLocks noGrp="1"/>
          </p:cNvSpPr>
          <p:nvPr>
            <p:ph type="pic" sz="quarter" idx="14"/>
          </p:nvPr>
        </p:nvSpPr>
        <p:spPr>
          <a:xfrm>
            <a:off x="6052828" y="229267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9896431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5" name="Picture Placeholder 9">
            <a:extLst>
              <a:ext uri="{FF2B5EF4-FFF2-40B4-BE49-F238E27FC236}">
                <a16:creationId xmlns:a16="http://schemas.microsoft.com/office/drawing/2014/main" id="{5BBB186B-6C3A-42C7-A917-8B44FF531868}"/>
              </a:ext>
            </a:extLst>
          </p:cNvPr>
          <p:cNvSpPr>
            <a:spLocks noGrp="1"/>
          </p:cNvSpPr>
          <p:nvPr>
            <p:ph type="pic" sz="quarter" idx="14"/>
          </p:nvPr>
        </p:nvSpPr>
        <p:spPr>
          <a:xfrm>
            <a:off x="1352550" y="1533525"/>
            <a:ext cx="4508500" cy="3272201"/>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2885024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67CB8A5E-9B49-42A6-A4A3-D2F74B4F551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514D1299-544C-41AB-9F0D-44EAF8F534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804F6E49-EB0F-4B15-AE4E-1BA9E6DCED2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8" name="Picture Placeholder 7">
            <a:extLst>
              <a:ext uri="{FF2B5EF4-FFF2-40B4-BE49-F238E27FC236}">
                <a16:creationId xmlns:a16="http://schemas.microsoft.com/office/drawing/2014/main" id="{E826B444-D64E-4242-A29A-B3F1446AF564}"/>
              </a:ext>
            </a:extLst>
          </p:cNvPr>
          <p:cNvSpPr>
            <a:spLocks noGrp="1"/>
          </p:cNvSpPr>
          <p:nvPr>
            <p:ph type="pic" sz="quarter" idx="14"/>
          </p:nvPr>
        </p:nvSpPr>
        <p:spPr>
          <a:xfrm>
            <a:off x="3009900" y="0"/>
            <a:ext cx="3897086" cy="6858000"/>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1791346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9C161701-0C35-4D29-B022-8CF338702B3F}"/>
              </a:ext>
            </a:extLst>
          </p:cNvPr>
          <p:cNvSpPr>
            <a:spLocks noGrp="1"/>
          </p:cNvSpPr>
          <p:nvPr>
            <p:ph type="pic" sz="quarter" idx="10"/>
          </p:nvPr>
        </p:nvSpPr>
        <p:spPr>
          <a:xfrm>
            <a:off x="0"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4">
            <a:extLst>
              <a:ext uri="{FF2B5EF4-FFF2-40B4-BE49-F238E27FC236}">
                <a16:creationId xmlns:a16="http://schemas.microsoft.com/office/drawing/2014/main" id="{EA02C758-03E3-483C-96EE-06C26AC21E2B}"/>
              </a:ext>
            </a:extLst>
          </p:cNvPr>
          <p:cNvSpPr>
            <a:spLocks noGrp="1"/>
          </p:cNvSpPr>
          <p:nvPr>
            <p:ph type="pic" sz="quarter" idx="11"/>
          </p:nvPr>
        </p:nvSpPr>
        <p:spPr>
          <a:xfrm>
            <a:off x="3052763"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4">
            <a:extLst>
              <a:ext uri="{FF2B5EF4-FFF2-40B4-BE49-F238E27FC236}">
                <a16:creationId xmlns:a16="http://schemas.microsoft.com/office/drawing/2014/main" id="{1505B527-3489-4C78-AF19-89E52DBFC456}"/>
              </a:ext>
            </a:extLst>
          </p:cNvPr>
          <p:cNvSpPr>
            <a:spLocks noGrp="1"/>
          </p:cNvSpPr>
          <p:nvPr>
            <p:ph type="pic" sz="quarter" idx="12"/>
          </p:nvPr>
        </p:nvSpPr>
        <p:spPr>
          <a:xfrm>
            <a:off x="6105526"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4">
            <a:extLst>
              <a:ext uri="{FF2B5EF4-FFF2-40B4-BE49-F238E27FC236}">
                <a16:creationId xmlns:a16="http://schemas.microsoft.com/office/drawing/2014/main" id="{79B8936F-20CB-4123-B589-58F9343C3208}"/>
              </a:ext>
            </a:extLst>
          </p:cNvPr>
          <p:cNvSpPr>
            <a:spLocks noGrp="1"/>
          </p:cNvSpPr>
          <p:nvPr>
            <p:ph type="pic" sz="quarter" idx="13"/>
          </p:nvPr>
        </p:nvSpPr>
        <p:spPr>
          <a:xfrm>
            <a:off x="9158289" y="0"/>
            <a:ext cx="3052763" cy="68580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9207860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2743200" y="1028701"/>
            <a:ext cx="3752850" cy="48006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Freeform 5">
            <a:extLst>
              <a:ext uri="{FF2B5EF4-FFF2-40B4-BE49-F238E27FC236}">
                <a16:creationId xmlns:a16="http://schemas.microsoft.com/office/drawing/2014/main" id="{F064328A-D61B-4343-AB48-72B1231B68C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0" name="Slide Number Placeholder 5">
            <a:extLst>
              <a:ext uri="{FF2B5EF4-FFF2-40B4-BE49-F238E27FC236}">
                <a16:creationId xmlns:a16="http://schemas.microsoft.com/office/drawing/2014/main" id="{C5DF89F1-B5AC-4B29-9647-6DEF365DDCFC}"/>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1" name="TextBox 10">
            <a:extLst>
              <a:ext uri="{FF2B5EF4-FFF2-40B4-BE49-F238E27FC236}">
                <a16:creationId xmlns:a16="http://schemas.microsoft.com/office/drawing/2014/main" id="{DE153B14-CA30-46B7-9485-751BD5FE4063}"/>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9132198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A02E684-274A-4E4D-891B-3487CA031573}"/>
              </a:ext>
            </a:extLst>
          </p:cNvPr>
          <p:cNvSpPr>
            <a:spLocks noGrp="1"/>
          </p:cNvSpPr>
          <p:nvPr>
            <p:ph type="pic" sz="quarter" idx="10"/>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7">
            <a:extLst>
              <a:ext uri="{FF2B5EF4-FFF2-40B4-BE49-F238E27FC236}">
                <a16:creationId xmlns:a16="http://schemas.microsoft.com/office/drawing/2014/main" id="{BBD2FAA8-38F6-4059-9B3D-986964F9DCF7}"/>
              </a:ext>
            </a:extLst>
          </p:cNvPr>
          <p:cNvSpPr>
            <a:spLocks noGrp="1"/>
          </p:cNvSpPr>
          <p:nvPr>
            <p:ph type="pic" sz="quarter" idx="11"/>
          </p:nvPr>
        </p:nvSpPr>
        <p:spPr>
          <a:xfrm>
            <a:off x="121920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35300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500" fill="hold"/>
                                        <p:tgtEl>
                                          <p:spTgt spid="8"/>
                                        </p:tgtEl>
                                        <p:attrNameLst>
                                          <p:attrName>ppt_x</p:attrName>
                                        </p:attrNameLst>
                                      </p:cBhvr>
                                      <p:tavLst>
                                        <p:tav tm="0">
                                          <p:val>
                                            <p:strVal val="0-#ppt_w/2"/>
                                          </p:val>
                                        </p:tav>
                                        <p:tav tm="100000">
                                          <p:val>
                                            <p:strVal val="#ppt_x"/>
                                          </p:val>
                                        </p:tav>
                                      </p:tavLst>
                                    </p:anim>
                                    <p:anim calcmode="lin" valueType="num">
                                      <p:cBhvr additive="base">
                                        <p:cTn id="8" dur="1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8F3BA246-70A7-4D49-94D4-22587A83FA9A}"/>
              </a:ext>
            </a:extLst>
          </p:cNvPr>
          <p:cNvSpPr>
            <a:spLocks noGrp="1"/>
          </p:cNvSpPr>
          <p:nvPr>
            <p:ph type="pic" sz="quarter" idx="10"/>
          </p:nvPr>
        </p:nvSpPr>
        <p:spPr>
          <a:xfrm>
            <a:off x="-354330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7">
            <a:extLst>
              <a:ext uri="{FF2B5EF4-FFF2-40B4-BE49-F238E27FC236}">
                <a16:creationId xmlns:a16="http://schemas.microsoft.com/office/drawing/2014/main" id="{09225FDA-FDA7-4E3D-8C6F-60A60D1C8085}"/>
              </a:ext>
            </a:extLst>
          </p:cNvPr>
          <p:cNvSpPr>
            <a:spLocks noGrp="1"/>
          </p:cNvSpPr>
          <p:nvPr>
            <p:ph type="pic" sz="quarter" idx="11"/>
          </p:nvPr>
        </p:nvSpPr>
        <p:spPr>
          <a:xfrm>
            <a:off x="4324350" y="0"/>
            <a:ext cx="7867650" cy="6858000"/>
          </a:xfrm>
          <a:custGeom>
            <a:avLst/>
            <a:gdLst>
              <a:gd name="connsiteX0" fmla="*/ 0 w 3752850"/>
              <a:gd name="connsiteY0" fmla="*/ 0 h 4800600"/>
              <a:gd name="connsiteX1" fmla="*/ 3752850 w 3752850"/>
              <a:gd name="connsiteY1" fmla="*/ 0 h 4800600"/>
              <a:gd name="connsiteX2" fmla="*/ 3752850 w 3752850"/>
              <a:gd name="connsiteY2" fmla="*/ 4800600 h 4800600"/>
              <a:gd name="connsiteX3" fmla="*/ 0 w 375285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3752850" h="4800600">
                <a:moveTo>
                  <a:pt x="0" y="0"/>
                </a:moveTo>
                <a:lnTo>
                  <a:pt x="3752850" y="0"/>
                </a:lnTo>
                <a:lnTo>
                  <a:pt x="3752850" y="4800600"/>
                </a:lnTo>
                <a:lnTo>
                  <a:pt x="0" y="480060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6171505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17C63C-3934-46EA-B9E8-5BFF74EB07D7}"/>
              </a:ext>
            </a:extLst>
          </p:cNvPr>
          <p:cNvSpPr/>
          <p:nvPr userDrawn="1"/>
        </p:nvSpPr>
        <p:spPr>
          <a:xfrm>
            <a:off x="9686925" y="515257"/>
            <a:ext cx="2505075" cy="5807756"/>
          </a:xfrm>
          <a:prstGeom prst="rect">
            <a:avLst/>
          </a:prstGeom>
          <a:solidFill>
            <a:srgbClr val="FF6C10"/>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
        <p:nvSpPr>
          <p:cNvPr id="10" name="Picture Placeholder 9">
            <a:extLst>
              <a:ext uri="{FF2B5EF4-FFF2-40B4-BE49-F238E27FC236}">
                <a16:creationId xmlns:a16="http://schemas.microsoft.com/office/drawing/2014/main" id="{88A3AB14-A0AD-47FA-8D42-AE00DA473136}"/>
              </a:ext>
            </a:extLst>
          </p:cNvPr>
          <p:cNvSpPr>
            <a:spLocks noGrp="1"/>
          </p:cNvSpPr>
          <p:nvPr>
            <p:ph type="pic" sz="quarter" idx="10"/>
          </p:nvPr>
        </p:nvSpPr>
        <p:spPr>
          <a:xfrm>
            <a:off x="1609726" y="1219200"/>
            <a:ext cx="6381750" cy="4400550"/>
          </a:xfrm>
          <a:custGeom>
            <a:avLst/>
            <a:gdLst>
              <a:gd name="connsiteX0" fmla="*/ 0 w 6381750"/>
              <a:gd name="connsiteY0" fmla="*/ 0 h 4400550"/>
              <a:gd name="connsiteX1" fmla="*/ 6381750 w 6381750"/>
              <a:gd name="connsiteY1" fmla="*/ 0 h 4400550"/>
              <a:gd name="connsiteX2" fmla="*/ 6381750 w 6381750"/>
              <a:gd name="connsiteY2" fmla="*/ 4400550 h 4400550"/>
              <a:gd name="connsiteX3" fmla="*/ 0 w 6381750"/>
              <a:gd name="connsiteY3" fmla="*/ 4400550 h 4400550"/>
            </a:gdLst>
            <a:ahLst/>
            <a:cxnLst>
              <a:cxn ang="0">
                <a:pos x="connsiteX0" y="connsiteY0"/>
              </a:cxn>
              <a:cxn ang="0">
                <a:pos x="connsiteX1" y="connsiteY1"/>
              </a:cxn>
              <a:cxn ang="0">
                <a:pos x="connsiteX2" y="connsiteY2"/>
              </a:cxn>
              <a:cxn ang="0">
                <a:pos x="connsiteX3" y="connsiteY3"/>
              </a:cxn>
            </a:cxnLst>
            <a:rect l="l" t="t" r="r" b="b"/>
            <a:pathLst>
              <a:path w="6381750" h="4400550">
                <a:moveTo>
                  <a:pt x="0" y="0"/>
                </a:moveTo>
                <a:lnTo>
                  <a:pt x="6381750" y="0"/>
                </a:lnTo>
                <a:lnTo>
                  <a:pt x="6381750" y="4400550"/>
                </a:lnTo>
                <a:lnTo>
                  <a:pt x="0" y="4400550"/>
                </a:ln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Rectangle 3">
            <a:extLst>
              <a:ext uri="{FF2B5EF4-FFF2-40B4-BE49-F238E27FC236}">
                <a16:creationId xmlns:a16="http://schemas.microsoft.com/office/drawing/2014/main" id="{F290E00A-7AF0-4550-8D69-1490EB256E30}"/>
              </a:ext>
            </a:extLst>
          </p:cNvPr>
          <p:cNvSpPr/>
          <p:nvPr userDrawn="1"/>
        </p:nvSpPr>
        <p:spPr>
          <a:xfrm>
            <a:off x="7991475" y="1219200"/>
            <a:ext cx="2505075" cy="4400550"/>
          </a:xfrm>
          <a:prstGeom prst="rect">
            <a:avLst/>
          </a:prstGeom>
          <a:solidFill>
            <a:schemeClr val="bg1"/>
          </a:solidFill>
          <a:ln>
            <a:noFill/>
          </a:ln>
          <a:effectLst>
            <a:outerShdw blurRad="228600" dist="127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spTree>
    <p:extLst>
      <p:ext uri="{BB962C8B-B14F-4D97-AF65-F5344CB8AC3E}">
        <p14:creationId xmlns:p14="http://schemas.microsoft.com/office/powerpoint/2010/main" val="33316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7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1+#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750" fill="hold"/>
                                        <p:tgtEl>
                                          <p:spTgt spid="10"/>
                                        </p:tgtEl>
                                        <p:attrNameLst>
                                          <p:attrName>ppt_x</p:attrName>
                                        </p:attrNameLst>
                                      </p:cBhvr>
                                      <p:tavLst>
                                        <p:tav tm="0">
                                          <p:val>
                                            <p:strVal val="0-#ppt_w/2"/>
                                          </p:val>
                                        </p:tav>
                                        <p:tav tm="100000">
                                          <p:val>
                                            <p:strVal val="#ppt_x"/>
                                          </p:val>
                                        </p:tav>
                                      </p:tavLst>
                                    </p:anim>
                                    <p:anim calcmode="lin" valueType="num">
                                      <p:cBhvr additive="base">
                                        <p:cTn id="16" dur="1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C374F6E-C6A7-4E3A-9632-CD2D7A2A7BEC}"/>
              </a:ext>
            </a:extLst>
          </p:cNvPr>
          <p:cNvSpPr>
            <a:spLocks noGrp="1"/>
          </p:cNvSpPr>
          <p:nvPr>
            <p:ph type="pic" sz="quarter" idx="10"/>
          </p:nvPr>
        </p:nvSpPr>
        <p:spPr>
          <a:xfrm>
            <a:off x="2388040" y="2162175"/>
            <a:ext cx="3707960" cy="2533650"/>
          </a:xfrm>
          <a:custGeom>
            <a:avLst/>
            <a:gdLst>
              <a:gd name="connsiteX0" fmla="*/ 278438 w 3707960"/>
              <a:gd name="connsiteY0" fmla="*/ 0 h 2533650"/>
              <a:gd name="connsiteX1" fmla="*/ 3707960 w 3707960"/>
              <a:gd name="connsiteY1" fmla="*/ 0 h 2533650"/>
              <a:gd name="connsiteX2" fmla="*/ 3707960 w 3707960"/>
              <a:gd name="connsiteY2" fmla="*/ 2533650 h 2533650"/>
              <a:gd name="connsiteX3" fmla="*/ 278438 w 3707960"/>
              <a:gd name="connsiteY3" fmla="*/ 2533650 h 2533650"/>
              <a:gd name="connsiteX4" fmla="*/ 278438 w 3707960"/>
              <a:gd name="connsiteY4" fmla="*/ 1672575 h 2533650"/>
              <a:gd name="connsiteX5" fmla="*/ 276723 w 3707960"/>
              <a:gd name="connsiteY5" fmla="*/ 1660207 h 2533650"/>
              <a:gd name="connsiteX6" fmla="*/ 0 w 3707960"/>
              <a:gd name="connsiteY6" fmla="*/ 1269167 h 2533650"/>
              <a:gd name="connsiteX7" fmla="*/ 276723 w 3707960"/>
              <a:gd name="connsiteY7" fmla="*/ 878126 h 2533650"/>
              <a:gd name="connsiteX8" fmla="*/ 278438 w 3707960"/>
              <a:gd name="connsiteY8" fmla="*/ 865368 h 253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960" h="2533650">
                <a:moveTo>
                  <a:pt x="278438" y="0"/>
                </a:moveTo>
                <a:lnTo>
                  <a:pt x="3707960" y="0"/>
                </a:lnTo>
                <a:lnTo>
                  <a:pt x="3707960" y="2533650"/>
                </a:lnTo>
                <a:lnTo>
                  <a:pt x="278438" y="2533650"/>
                </a:lnTo>
                <a:lnTo>
                  <a:pt x="278438" y="1672575"/>
                </a:lnTo>
                <a:lnTo>
                  <a:pt x="276723" y="1660207"/>
                </a:lnTo>
                <a:cubicBezTo>
                  <a:pt x="276723" y="1486932"/>
                  <a:pt x="0" y="1440100"/>
                  <a:pt x="0" y="1269167"/>
                </a:cubicBezTo>
                <a:cubicBezTo>
                  <a:pt x="0" y="1095891"/>
                  <a:pt x="276723" y="1070134"/>
                  <a:pt x="276723" y="878126"/>
                </a:cubicBezTo>
                <a:lnTo>
                  <a:pt x="278438" y="865368"/>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635289B0-1BCF-4328-AEDB-20DCAFD9AF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EA9C1A30-FDA8-4C31-BD23-D35D7A2415B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B409BBD5-BDB6-45DD-B6C5-A2E19E78DCE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915699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Freeform 7">
            <a:extLst>
              <a:ext uri="{FF2B5EF4-FFF2-40B4-BE49-F238E27FC236}">
                <a16:creationId xmlns:a16="http://schemas.microsoft.com/office/drawing/2014/main" id="{E3E50A46-9015-469A-80E0-1A5AF20E2A43}"/>
              </a:ext>
            </a:extLst>
          </p:cNvPr>
          <p:cNvSpPr>
            <a:spLocks/>
          </p:cNvSpPr>
          <p:nvPr userDrawn="1"/>
        </p:nvSpPr>
        <p:spPr bwMode="auto">
          <a:xfrm>
            <a:off x="2778125" y="0"/>
            <a:ext cx="3852863" cy="6092825"/>
          </a:xfrm>
          <a:custGeom>
            <a:avLst/>
            <a:gdLst>
              <a:gd name="T0" fmla="*/ 2200 w 2424"/>
              <a:gd name="T1" fmla="*/ 702 h 3838"/>
              <a:gd name="T2" fmla="*/ 1096 w 2424"/>
              <a:gd name="T3" fmla="*/ 2016 h 3838"/>
              <a:gd name="T4" fmla="*/ 1336 w 2424"/>
              <a:gd name="T5" fmla="*/ 3310 h 3838"/>
              <a:gd name="T6" fmla="*/ 344 w 2424"/>
              <a:gd name="T7" fmla="*/ 3100 h 3838"/>
              <a:gd name="T8" fmla="*/ 0 w 2424"/>
              <a:gd name="T9" fmla="*/ 996 h 3838"/>
              <a:gd name="T10" fmla="*/ 461 w 2424"/>
              <a:gd name="T11" fmla="*/ 0 h 3838"/>
              <a:gd name="T12" fmla="*/ 2413 w 2424"/>
              <a:gd name="T13" fmla="*/ 0 h 3838"/>
              <a:gd name="T14" fmla="*/ 2200 w 2424"/>
              <a:gd name="T15" fmla="*/ 702 h 3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4" h="3838">
                <a:moveTo>
                  <a:pt x="2200" y="702"/>
                </a:moveTo>
                <a:cubicBezTo>
                  <a:pt x="1776" y="1214"/>
                  <a:pt x="1207" y="1524"/>
                  <a:pt x="1096" y="2016"/>
                </a:cubicBezTo>
                <a:cubicBezTo>
                  <a:pt x="996" y="2463"/>
                  <a:pt x="1056" y="2782"/>
                  <a:pt x="1336" y="3310"/>
                </a:cubicBezTo>
                <a:cubicBezTo>
                  <a:pt x="1616" y="3838"/>
                  <a:pt x="344" y="3100"/>
                  <a:pt x="344" y="3100"/>
                </a:cubicBezTo>
                <a:cubicBezTo>
                  <a:pt x="0" y="996"/>
                  <a:pt x="0" y="996"/>
                  <a:pt x="0" y="996"/>
                </a:cubicBezTo>
                <a:cubicBezTo>
                  <a:pt x="0" y="996"/>
                  <a:pt x="370" y="199"/>
                  <a:pt x="461" y="0"/>
                </a:cubicBezTo>
                <a:cubicBezTo>
                  <a:pt x="2413" y="0"/>
                  <a:pt x="2413" y="0"/>
                  <a:pt x="2413" y="0"/>
                </a:cubicBezTo>
                <a:cubicBezTo>
                  <a:pt x="2424" y="239"/>
                  <a:pt x="2376" y="490"/>
                  <a:pt x="2200" y="702"/>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Shape 6">
            <a:extLst>
              <a:ext uri="{FF2B5EF4-FFF2-40B4-BE49-F238E27FC236}">
                <a16:creationId xmlns:a16="http://schemas.microsoft.com/office/drawing/2014/main" id="{42F6C991-5D70-4B92-AF4F-234A59281D72}"/>
              </a:ext>
            </a:extLst>
          </p:cNvPr>
          <p:cNvSpPr>
            <a:spLocks/>
          </p:cNvSpPr>
          <p:nvPr userDrawn="1"/>
        </p:nvSpPr>
        <p:spPr bwMode="auto">
          <a:xfrm rot="5107000">
            <a:off x="2045166" y="1660067"/>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3" name="Picture Placeholder 12">
            <a:extLst>
              <a:ext uri="{FF2B5EF4-FFF2-40B4-BE49-F238E27FC236}">
                <a16:creationId xmlns:a16="http://schemas.microsoft.com/office/drawing/2014/main" id="{B4AE2CFD-DF9A-4874-980F-D25AB1005E31}"/>
              </a:ext>
            </a:extLst>
          </p:cNvPr>
          <p:cNvSpPr>
            <a:spLocks noGrp="1"/>
          </p:cNvSpPr>
          <p:nvPr>
            <p:ph type="pic" sz="quarter" idx="10"/>
          </p:nvPr>
        </p:nvSpPr>
        <p:spPr>
          <a:xfrm>
            <a:off x="-2"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49569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0-#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28984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115550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497664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13716EE-50E8-47EA-B2B9-36BEEE988431}"/>
              </a:ext>
            </a:extLst>
          </p:cNvPr>
          <p:cNvSpPr>
            <a:spLocks noGrp="1"/>
          </p:cNvSpPr>
          <p:nvPr>
            <p:ph type="pic" sz="quarter" idx="10"/>
          </p:nvPr>
        </p:nvSpPr>
        <p:spPr>
          <a:xfrm>
            <a:off x="-5416254"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10">
            <a:extLst>
              <a:ext uri="{FF2B5EF4-FFF2-40B4-BE49-F238E27FC236}">
                <a16:creationId xmlns:a16="http://schemas.microsoft.com/office/drawing/2014/main" id="{DFF04A85-D051-40D3-8438-838E2697A7E8}"/>
              </a:ext>
            </a:extLst>
          </p:cNvPr>
          <p:cNvSpPr>
            <a:spLocks noGrp="1"/>
          </p:cNvSpPr>
          <p:nvPr>
            <p:ph type="pic" sz="quarter" idx="11"/>
          </p:nvPr>
        </p:nvSpPr>
        <p:spPr>
          <a:xfrm>
            <a:off x="848966"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34491B7E-E49D-4A92-8ED8-FBF0DF19ECA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Slide Number Placeholder 5">
            <a:extLst>
              <a:ext uri="{FF2B5EF4-FFF2-40B4-BE49-F238E27FC236}">
                <a16:creationId xmlns:a16="http://schemas.microsoft.com/office/drawing/2014/main" id="{0A9B9E96-40C3-4E15-9B5A-9239B8D97CF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CE7E52F0-76E6-43B4-B926-A4C960AFE73A}"/>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687539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F8A30B3-DEFE-4077-AF6E-7DBA11B63983}"/>
              </a:ext>
            </a:extLst>
          </p:cNvPr>
          <p:cNvSpPr>
            <a:spLocks noGrp="1"/>
          </p:cNvSpPr>
          <p:nvPr>
            <p:ph type="pic" sz="quarter" idx="10"/>
          </p:nvPr>
        </p:nvSpPr>
        <p:spPr>
          <a:xfrm>
            <a:off x="633813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999C1EFF-0307-46A9-81D8-DC84E5E22E3B}"/>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A30F440E-654B-4AE3-9CBF-3DA393F3A43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3D797F7E-A566-4D9A-8F08-9780C78C51D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7084593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5E1564C-1573-4F42-86CB-0F57BF7151AC}"/>
              </a:ext>
            </a:extLst>
          </p:cNvPr>
          <p:cNvSpPr>
            <a:spLocks noGrp="1"/>
          </p:cNvSpPr>
          <p:nvPr>
            <p:ph type="pic" sz="quarter" idx="11"/>
          </p:nvPr>
        </p:nvSpPr>
        <p:spPr>
          <a:xfrm>
            <a:off x="0" y="1635738"/>
            <a:ext cx="5853870" cy="3586524"/>
          </a:xfrm>
          <a:custGeom>
            <a:avLst/>
            <a:gdLst>
              <a:gd name="connsiteX0" fmla="*/ 0 w 5853870"/>
              <a:gd name="connsiteY0" fmla="*/ 0 h 3586524"/>
              <a:gd name="connsiteX1" fmla="*/ 5853870 w 5853870"/>
              <a:gd name="connsiteY1" fmla="*/ 0 h 3586524"/>
              <a:gd name="connsiteX2" fmla="*/ 5853870 w 5853870"/>
              <a:gd name="connsiteY2" fmla="*/ 3586524 h 3586524"/>
              <a:gd name="connsiteX3" fmla="*/ 0 w 5853870"/>
              <a:gd name="connsiteY3" fmla="*/ 3586524 h 3586524"/>
            </a:gdLst>
            <a:ahLst/>
            <a:cxnLst>
              <a:cxn ang="0">
                <a:pos x="connsiteX0" y="connsiteY0"/>
              </a:cxn>
              <a:cxn ang="0">
                <a:pos x="connsiteX1" y="connsiteY1"/>
              </a:cxn>
              <a:cxn ang="0">
                <a:pos x="connsiteX2" y="connsiteY2"/>
              </a:cxn>
              <a:cxn ang="0">
                <a:pos x="connsiteX3" y="connsiteY3"/>
              </a:cxn>
            </a:cxnLst>
            <a:rect l="l" t="t" r="r" b="b"/>
            <a:pathLst>
              <a:path w="5853870" h="3586524">
                <a:moveTo>
                  <a:pt x="0" y="0"/>
                </a:moveTo>
                <a:lnTo>
                  <a:pt x="5853870" y="0"/>
                </a:lnTo>
                <a:lnTo>
                  <a:pt x="5853870" y="3586524"/>
                </a:lnTo>
                <a:lnTo>
                  <a:pt x="0" y="3586524"/>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Freeform 5">
            <a:extLst>
              <a:ext uri="{FF2B5EF4-FFF2-40B4-BE49-F238E27FC236}">
                <a16:creationId xmlns:a16="http://schemas.microsoft.com/office/drawing/2014/main" id="{20C00DD3-68D8-4E5E-A4D2-52AE72093B5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86D8299E-A74C-4D2B-9EF1-63A486DED307}"/>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6F10C5A1-45B2-499D-B49F-B009C27B34C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0911682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D1F0305-CE9B-4474-B02C-48043695B075}"/>
              </a:ext>
            </a:extLst>
          </p:cNvPr>
          <p:cNvSpPr>
            <a:spLocks noGrp="1"/>
          </p:cNvSpPr>
          <p:nvPr>
            <p:ph type="pic" sz="quarter" idx="10"/>
          </p:nvPr>
        </p:nvSpPr>
        <p:spPr>
          <a:xfrm>
            <a:off x="3276600" y="0"/>
            <a:ext cx="248357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4">
            <a:extLst>
              <a:ext uri="{FF2B5EF4-FFF2-40B4-BE49-F238E27FC236}">
                <a16:creationId xmlns:a16="http://schemas.microsoft.com/office/drawing/2014/main" id="{3E10E8B0-534B-47D2-BED3-6316F4113D07}"/>
              </a:ext>
            </a:extLst>
          </p:cNvPr>
          <p:cNvSpPr>
            <a:spLocks noGrp="1"/>
          </p:cNvSpPr>
          <p:nvPr>
            <p:ph type="pic" sz="quarter" idx="11"/>
          </p:nvPr>
        </p:nvSpPr>
        <p:spPr>
          <a:xfrm>
            <a:off x="3276599" y="2281238"/>
            <a:ext cx="4848225" cy="257651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4">
            <a:extLst>
              <a:ext uri="{FF2B5EF4-FFF2-40B4-BE49-F238E27FC236}">
                <a16:creationId xmlns:a16="http://schemas.microsoft.com/office/drawing/2014/main" id="{AC5F6572-2E78-404C-8CB3-ED9974DB42B0}"/>
              </a:ext>
            </a:extLst>
          </p:cNvPr>
          <p:cNvSpPr>
            <a:spLocks noGrp="1"/>
          </p:cNvSpPr>
          <p:nvPr>
            <p:ph type="pic" sz="quarter" idx="12"/>
          </p:nvPr>
        </p:nvSpPr>
        <p:spPr>
          <a:xfrm>
            <a:off x="8181974" y="4086227"/>
            <a:ext cx="4010025" cy="277177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Picture Placeholder 4">
            <a:extLst>
              <a:ext uri="{FF2B5EF4-FFF2-40B4-BE49-F238E27FC236}">
                <a16:creationId xmlns:a16="http://schemas.microsoft.com/office/drawing/2014/main" id="{FD07D958-3C55-41B4-84D1-B7B7274CEAAA}"/>
              </a:ext>
            </a:extLst>
          </p:cNvPr>
          <p:cNvSpPr>
            <a:spLocks noGrp="1"/>
          </p:cNvSpPr>
          <p:nvPr>
            <p:ph type="pic" sz="quarter" idx="13"/>
          </p:nvPr>
        </p:nvSpPr>
        <p:spPr>
          <a:xfrm>
            <a:off x="5807075" y="0"/>
            <a:ext cx="3747226"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4">
            <a:extLst>
              <a:ext uri="{FF2B5EF4-FFF2-40B4-BE49-F238E27FC236}">
                <a16:creationId xmlns:a16="http://schemas.microsoft.com/office/drawing/2014/main" id="{1F592F7B-AD7A-404E-AFEE-4F101429DB75}"/>
              </a:ext>
            </a:extLst>
          </p:cNvPr>
          <p:cNvSpPr>
            <a:spLocks noGrp="1"/>
          </p:cNvSpPr>
          <p:nvPr>
            <p:ph type="pic" sz="quarter" idx="14"/>
          </p:nvPr>
        </p:nvSpPr>
        <p:spPr>
          <a:xfrm>
            <a:off x="9601200" y="0"/>
            <a:ext cx="2590800" cy="222885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4">
            <a:extLst>
              <a:ext uri="{FF2B5EF4-FFF2-40B4-BE49-F238E27FC236}">
                <a16:creationId xmlns:a16="http://schemas.microsoft.com/office/drawing/2014/main" id="{AD4C92A6-341D-4DA7-AD56-E491D73B46B2}"/>
              </a:ext>
            </a:extLst>
          </p:cNvPr>
          <p:cNvSpPr>
            <a:spLocks noGrp="1"/>
          </p:cNvSpPr>
          <p:nvPr>
            <p:ph type="pic" sz="quarter" idx="15"/>
          </p:nvPr>
        </p:nvSpPr>
        <p:spPr>
          <a:xfrm>
            <a:off x="3276598" y="4910138"/>
            <a:ext cx="2921909"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Picture Placeholder 4">
            <a:extLst>
              <a:ext uri="{FF2B5EF4-FFF2-40B4-BE49-F238E27FC236}">
                <a16:creationId xmlns:a16="http://schemas.microsoft.com/office/drawing/2014/main" id="{95185887-031C-41EA-ADB2-8D7649480C17}"/>
              </a:ext>
            </a:extLst>
          </p:cNvPr>
          <p:cNvSpPr>
            <a:spLocks noGrp="1"/>
          </p:cNvSpPr>
          <p:nvPr>
            <p:ph type="pic" sz="quarter" idx="16"/>
          </p:nvPr>
        </p:nvSpPr>
        <p:spPr>
          <a:xfrm>
            <a:off x="6255657" y="4910138"/>
            <a:ext cx="1869167" cy="1947861"/>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2" name="Picture Placeholder 4">
            <a:extLst>
              <a:ext uri="{FF2B5EF4-FFF2-40B4-BE49-F238E27FC236}">
                <a16:creationId xmlns:a16="http://schemas.microsoft.com/office/drawing/2014/main" id="{3E4C8F08-C6AD-429D-A516-73F26C5EC0D5}"/>
              </a:ext>
            </a:extLst>
          </p:cNvPr>
          <p:cNvSpPr>
            <a:spLocks noGrp="1"/>
          </p:cNvSpPr>
          <p:nvPr>
            <p:ph type="pic" sz="quarter" idx="17"/>
          </p:nvPr>
        </p:nvSpPr>
        <p:spPr>
          <a:xfrm>
            <a:off x="8181974" y="2281237"/>
            <a:ext cx="4010025" cy="1743076"/>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473797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A23F9F2-319D-4B08-9449-1FBB2632A148}"/>
              </a:ext>
            </a:extLst>
          </p:cNvPr>
          <p:cNvSpPr>
            <a:spLocks noGrp="1"/>
          </p:cNvSpPr>
          <p:nvPr>
            <p:ph type="pic" sz="quarter" idx="10"/>
          </p:nvPr>
        </p:nvSpPr>
        <p:spPr>
          <a:xfrm>
            <a:off x="2593975" y="1604962"/>
            <a:ext cx="7004050" cy="3648075"/>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4" name="Freeform 5">
            <a:extLst>
              <a:ext uri="{FF2B5EF4-FFF2-40B4-BE49-F238E27FC236}">
                <a16:creationId xmlns:a16="http://schemas.microsoft.com/office/drawing/2014/main" id="{2F7B418C-3C8B-478A-82F4-6D7EB1D792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5" name="Slide Number Placeholder 5">
            <a:extLst>
              <a:ext uri="{FF2B5EF4-FFF2-40B4-BE49-F238E27FC236}">
                <a16:creationId xmlns:a16="http://schemas.microsoft.com/office/drawing/2014/main" id="{7C41F069-B30E-410B-89C3-EA044FEF7222}"/>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6" name="TextBox 5">
            <a:extLst>
              <a:ext uri="{FF2B5EF4-FFF2-40B4-BE49-F238E27FC236}">
                <a16:creationId xmlns:a16="http://schemas.microsoft.com/office/drawing/2014/main" id="{727D7523-370F-4B4C-B7C1-FE409135D2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8731983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6F1108B-C8A7-40CE-AD74-F1A9FFFC22EA}"/>
              </a:ext>
            </a:extLst>
          </p:cNvPr>
          <p:cNvSpPr>
            <a:spLocks noGrp="1"/>
          </p:cNvSpPr>
          <p:nvPr>
            <p:ph type="pic" sz="quarter" idx="10"/>
          </p:nvPr>
        </p:nvSpPr>
        <p:spPr>
          <a:xfrm>
            <a:off x="3467100" y="2971800"/>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9" name="Picture Placeholder 7">
            <a:extLst>
              <a:ext uri="{FF2B5EF4-FFF2-40B4-BE49-F238E27FC236}">
                <a16:creationId xmlns:a16="http://schemas.microsoft.com/office/drawing/2014/main" id="{89DA7048-CEED-4C76-B2D0-62918E19FBB8}"/>
              </a:ext>
            </a:extLst>
          </p:cNvPr>
          <p:cNvSpPr>
            <a:spLocks noGrp="1"/>
          </p:cNvSpPr>
          <p:nvPr>
            <p:ph type="pic" sz="quarter" idx="11"/>
          </p:nvPr>
        </p:nvSpPr>
        <p:spPr>
          <a:xfrm>
            <a:off x="6570662" y="1791419"/>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Picture Placeholder 7">
            <a:extLst>
              <a:ext uri="{FF2B5EF4-FFF2-40B4-BE49-F238E27FC236}">
                <a16:creationId xmlns:a16="http://schemas.microsoft.com/office/drawing/2014/main" id="{73D6783B-EF50-4F84-BA01-BD1DBBCC8865}"/>
              </a:ext>
            </a:extLst>
          </p:cNvPr>
          <p:cNvSpPr>
            <a:spLocks noGrp="1"/>
          </p:cNvSpPr>
          <p:nvPr>
            <p:ph type="pic" sz="quarter" idx="12"/>
          </p:nvPr>
        </p:nvSpPr>
        <p:spPr>
          <a:xfrm>
            <a:off x="6570662" y="4110928"/>
            <a:ext cx="2154238" cy="125253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5081FC46-40BA-4CA8-AE57-C321603CE7D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687080CC-2F75-4EA2-A460-0C56AC38CF89}"/>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592818FB-C1DB-476B-A0C3-5040B3C6FC4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7512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21DF4E6B-B7E6-442B-BC47-DA564112AC4E}"/>
              </a:ext>
            </a:extLst>
          </p:cNvPr>
          <p:cNvSpPr>
            <a:spLocks noGrp="1"/>
          </p:cNvSpPr>
          <p:nvPr>
            <p:ph type="pic" sz="quarter" idx="10"/>
          </p:nvPr>
        </p:nvSpPr>
        <p:spPr>
          <a:xfrm>
            <a:off x="0" y="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7">
            <a:extLst>
              <a:ext uri="{FF2B5EF4-FFF2-40B4-BE49-F238E27FC236}">
                <a16:creationId xmlns:a16="http://schemas.microsoft.com/office/drawing/2014/main" id="{D99657DD-EDC6-4B07-9378-E9F31B0513F5}"/>
              </a:ext>
            </a:extLst>
          </p:cNvPr>
          <p:cNvSpPr>
            <a:spLocks noGrp="1"/>
          </p:cNvSpPr>
          <p:nvPr>
            <p:ph type="pic" sz="quarter" idx="11"/>
          </p:nvPr>
        </p:nvSpPr>
        <p:spPr>
          <a:xfrm>
            <a:off x="0" y="3479800"/>
            <a:ext cx="49276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7">
            <a:extLst>
              <a:ext uri="{FF2B5EF4-FFF2-40B4-BE49-F238E27FC236}">
                <a16:creationId xmlns:a16="http://schemas.microsoft.com/office/drawing/2014/main" id="{9313E5C8-0DC5-40F6-BA1D-72BE2AD858BE}"/>
              </a:ext>
            </a:extLst>
          </p:cNvPr>
          <p:cNvSpPr>
            <a:spLocks noGrp="1"/>
          </p:cNvSpPr>
          <p:nvPr>
            <p:ph type="pic" sz="quarter" idx="12"/>
          </p:nvPr>
        </p:nvSpPr>
        <p:spPr>
          <a:xfrm>
            <a:off x="4927600" y="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7">
            <a:extLst>
              <a:ext uri="{FF2B5EF4-FFF2-40B4-BE49-F238E27FC236}">
                <a16:creationId xmlns:a16="http://schemas.microsoft.com/office/drawing/2014/main" id="{DBD7C93E-C64A-4D71-BBBE-E7947A3C93F0}"/>
              </a:ext>
            </a:extLst>
          </p:cNvPr>
          <p:cNvSpPr>
            <a:spLocks noGrp="1"/>
          </p:cNvSpPr>
          <p:nvPr>
            <p:ph type="pic" sz="quarter" idx="13"/>
          </p:nvPr>
        </p:nvSpPr>
        <p:spPr>
          <a:xfrm>
            <a:off x="4927600" y="3479800"/>
            <a:ext cx="7264400" cy="3378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959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1+#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1+#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250" fill="hold"/>
                                        <p:tgtEl>
                                          <p:spTgt spid="7"/>
                                        </p:tgtEl>
                                        <p:attrNameLst>
                                          <p:attrName>ppt_x</p:attrName>
                                        </p:attrNameLst>
                                      </p:cBhvr>
                                      <p:tavLst>
                                        <p:tav tm="0">
                                          <p:val>
                                            <p:strVal val="1+#ppt_w/2"/>
                                          </p:val>
                                        </p:tav>
                                        <p:tav tm="100000">
                                          <p:val>
                                            <p:strVal val="#ppt_x"/>
                                          </p:val>
                                        </p:tav>
                                      </p:tavLst>
                                    </p:anim>
                                    <p:anim calcmode="lin" valueType="num">
                                      <p:cBhvr additive="base">
                                        <p:cTn id="16" dur="12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1+#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3600D00-8096-46F8-8C7C-B4C14793E464}"/>
              </a:ext>
            </a:extLst>
          </p:cNvPr>
          <p:cNvSpPr>
            <a:spLocks noGrp="1"/>
          </p:cNvSpPr>
          <p:nvPr>
            <p:ph type="pic" sz="quarter" idx="10"/>
          </p:nvPr>
        </p:nvSpPr>
        <p:spPr>
          <a:xfrm>
            <a:off x="6096000" y="551180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4">
            <a:extLst>
              <a:ext uri="{FF2B5EF4-FFF2-40B4-BE49-F238E27FC236}">
                <a16:creationId xmlns:a16="http://schemas.microsoft.com/office/drawing/2014/main" id="{29620F0A-F244-4130-9BB7-AE6336109EBA}"/>
              </a:ext>
            </a:extLst>
          </p:cNvPr>
          <p:cNvSpPr>
            <a:spLocks noGrp="1"/>
          </p:cNvSpPr>
          <p:nvPr>
            <p:ph type="pic" sz="quarter" idx="11"/>
          </p:nvPr>
        </p:nvSpPr>
        <p:spPr>
          <a:xfrm>
            <a:off x="6096000" y="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3646166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1D67725B-7F45-49BC-9E85-69EEB33240D4}"/>
              </a:ext>
            </a:extLst>
          </p:cNvPr>
          <p:cNvSpPr>
            <a:spLocks noGrp="1"/>
          </p:cNvSpPr>
          <p:nvPr>
            <p:ph type="pic" sz="quarter" idx="10"/>
          </p:nvPr>
        </p:nvSpPr>
        <p:spPr>
          <a:xfrm>
            <a:off x="6096000" y="0"/>
            <a:ext cx="6096000" cy="13462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4">
            <a:extLst>
              <a:ext uri="{FF2B5EF4-FFF2-40B4-BE49-F238E27FC236}">
                <a16:creationId xmlns:a16="http://schemas.microsoft.com/office/drawing/2014/main" id="{1B239824-4F63-455A-BFDE-79016114B06C}"/>
              </a:ext>
            </a:extLst>
          </p:cNvPr>
          <p:cNvSpPr>
            <a:spLocks noGrp="1"/>
          </p:cNvSpPr>
          <p:nvPr>
            <p:ph type="pic" sz="quarter" idx="11"/>
          </p:nvPr>
        </p:nvSpPr>
        <p:spPr>
          <a:xfrm>
            <a:off x="6096000" y="1346200"/>
            <a:ext cx="6096000" cy="551180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702564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0C1332-5AD1-46A6-BA7E-AFC0C61149D9}"/>
              </a:ext>
            </a:extLst>
          </p:cNvPr>
          <p:cNvSpPr>
            <a:spLocks noGrp="1"/>
          </p:cNvSpPr>
          <p:nvPr>
            <p:ph type="pic" sz="quarter" idx="10"/>
          </p:nvPr>
        </p:nvSpPr>
        <p:spPr>
          <a:xfrm>
            <a:off x="6281739" y="3175"/>
            <a:ext cx="5910263" cy="6851650"/>
          </a:xfrm>
          <a:custGeom>
            <a:avLst/>
            <a:gdLst>
              <a:gd name="connsiteX0" fmla="*/ 0 w 5910263"/>
              <a:gd name="connsiteY0" fmla="*/ 0 h 6851650"/>
              <a:gd name="connsiteX1" fmla="*/ 5910263 w 5910263"/>
              <a:gd name="connsiteY1" fmla="*/ 0 h 6851650"/>
              <a:gd name="connsiteX2" fmla="*/ 5910263 w 5910263"/>
              <a:gd name="connsiteY2" fmla="*/ 6851650 h 6851650"/>
              <a:gd name="connsiteX3" fmla="*/ 2328863 w 5910263"/>
              <a:gd name="connsiteY3" fmla="*/ 6851650 h 6851650"/>
              <a:gd name="connsiteX4" fmla="*/ 1150938 w 5910263"/>
              <a:gd name="connsiteY4" fmla="*/ 5722397 h 6851650"/>
              <a:gd name="connsiteX5" fmla="*/ 1652588 w 5910263"/>
              <a:gd name="connsiteY5" fmla="*/ 3730343 h 6851650"/>
              <a:gd name="connsiteX6" fmla="*/ 1976438 w 5910263"/>
              <a:gd name="connsiteY6" fmla="*/ 1265652 h 6851650"/>
              <a:gd name="connsiteX7" fmla="*/ 0 w 5910263"/>
              <a:gd name="connsiteY7" fmla="*/ 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0263" h="6851650">
                <a:moveTo>
                  <a:pt x="0" y="0"/>
                </a:moveTo>
                <a:lnTo>
                  <a:pt x="5910263" y="0"/>
                </a:lnTo>
                <a:cubicBezTo>
                  <a:pt x="5910263" y="6851650"/>
                  <a:pt x="5910263" y="6851650"/>
                  <a:pt x="5910263" y="6851650"/>
                </a:cubicBezTo>
                <a:cubicBezTo>
                  <a:pt x="2328863" y="6851650"/>
                  <a:pt x="2328863" y="6851650"/>
                  <a:pt x="2328863" y="6851650"/>
                </a:cubicBezTo>
                <a:cubicBezTo>
                  <a:pt x="1735138" y="6574095"/>
                  <a:pt x="1320800" y="6231512"/>
                  <a:pt x="1150938" y="5722397"/>
                </a:cubicBezTo>
                <a:cubicBezTo>
                  <a:pt x="950913" y="5122877"/>
                  <a:pt x="1035050" y="4781881"/>
                  <a:pt x="1652588" y="3730343"/>
                </a:cubicBezTo>
                <a:cubicBezTo>
                  <a:pt x="2197100" y="2805687"/>
                  <a:pt x="2443163" y="2122108"/>
                  <a:pt x="1976438" y="1265652"/>
                </a:cubicBezTo>
                <a:cubicBezTo>
                  <a:pt x="1654175" y="672477"/>
                  <a:pt x="742950" y="255351"/>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7134375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11" name="Freeform 13">
            <a:extLst>
              <a:ext uri="{FF2B5EF4-FFF2-40B4-BE49-F238E27FC236}">
                <a16:creationId xmlns:a16="http://schemas.microsoft.com/office/drawing/2014/main" id="{3D50C4A8-5C14-455F-96C1-92D8C3471613}"/>
              </a:ext>
            </a:extLst>
          </p:cNvPr>
          <p:cNvSpPr>
            <a:spLocks/>
          </p:cNvSpPr>
          <p:nvPr userDrawn="1"/>
        </p:nvSpPr>
        <p:spPr bwMode="auto">
          <a:xfrm rot="9834212">
            <a:off x="774459" y="-4825145"/>
            <a:ext cx="12121318" cy="12179952"/>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6C10"/>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grpSp>
        <p:nvGrpSpPr>
          <p:cNvPr id="4" name="Group 3">
            <a:extLst>
              <a:ext uri="{FF2B5EF4-FFF2-40B4-BE49-F238E27FC236}">
                <a16:creationId xmlns:a16="http://schemas.microsoft.com/office/drawing/2014/main" id="{70DAD7BE-8D78-44FD-AD5A-665281AADF68}"/>
              </a:ext>
            </a:extLst>
          </p:cNvPr>
          <p:cNvGrpSpPr/>
          <p:nvPr userDrawn="1"/>
        </p:nvGrpSpPr>
        <p:grpSpPr>
          <a:xfrm>
            <a:off x="4486276" y="2673127"/>
            <a:ext cx="3222624" cy="6467198"/>
            <a:chOff x="4932363" y="1090613"/>
            <a:chExt cx="2330450" cy="4676775"/>
          </a:xfrm>
        </p:grpSpPr>
        <p:sp>
          <p:nvSpPr>
            <p:cNvPr id="5" name="Freeform 5">
              <a:extLst>
                <a:ext uri="{FF2B5EF4-FFF2-40B4-BE49-F238E27FC236}">
                  <a16:creationId xmlns:a16="http://schemas.microsoft.com/office/drawing/2014/main" id="{45AEA874-BC46-4885-A6B6-F963FAD1AB92}"/>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3C1D6F56-F23F-4540-AA25-DBDEC2595D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4328D6AE-EF37-4AA3-97AA-CCFFFC57BCB5}"/>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A6CF6A01-D579-4E8F-8B70-36DEFAD5D502}"/>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9" name="Picture Placeholder 8">
            <a:extLst>
              <a:ext uri="{FF2B5EF4-FFF2-40B4-BE49-F238E27FC236}">
                <a16:creationId xmlns:a16="http://schemas.microsoft.com/office/drawing/2014/main" id="{1C15DAD0-F885-449E-A2EC-5FE72AE0A117}"/>
              </a:ext>
            </a:extLst>
          </p:cNvPr>
          <p:cNvSpPr>
            <a:spLocks noGrp="1"/>
          </p:cNvSpPr>
          <p:nvPr>
            <p:ph type="pic" sz="quarter" idx="14"/>
          </p:nvPr>
        </p:nvSpPr>
        <p:spPr>
          <a:xfrm>
            <a:off x="4698489" y="2867356"/>
            <a:ext cx="2807722" cy="6096202"/>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Freeform 5">
            <a:extLst>
              <a:ext uri="{FF2B5EF4-FFF2-40B4-BE49-F238E27FC236}">
                <a16:creationId xmlns:a16="http://schemas.microsoft.com/office/drawing/2014/main" id="{5D0F2B03-A94B-4AD0-B015-50CBDF69BA4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362B71EB-4991-489E-B64B-B888E6427F8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15D09B6B-6F75-4E0C-B376-D7CA1F94D1E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45648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3D49A86B-6EC0-4887-907B-2E168E0843E9}"/>
              </a:ext>
            </a:extLst>
          </p:cNvPr>
          <p:cNvSpPr/>
          <p:nvPr userDrawn="1"/>
        </p:nvSpPr>
        <p:spPr>
          <a:xfrm>
            <a:off x="0" y="-2874"/>
            <a:ext cx="12192000" cy="2796874"/>
          </a:xfrm>
          <a:prstGeom prst="flowChartDocument">
            <a:avLst/>
          </a:prstGeom>
          <a:solidFill>
            <a:srgbClr val="FF6C10"/>
          </a:solidFill>
          <a:ln w="50800">
            <a:noFill/>
            <a:round/>
            <a:headEnd/>
            <a:tailEnd/>
          </a:ln>
          <a:effectLst>
            <a:outerShdw blurRad="317500" dist="101600" dir="5400000" sx="102000" sy="102000" algn="t"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endParaRPr lang="en-US" dirty="0">
              <a:solidFill>
                <a:schemeClr val="tx1"/>
              </a:solidFill>
              <a:latin typeface="Roboto" panose="02000000000000000000" pitchFamily="2" charset="0"/>
            </a:endParaRPr>
          </a:p>
        </p:txBody>
      </p:sp>
      <p:grpSp>
        <p:nvGrpSpPr>
          <p:cNvPr id="4" name="Group 3">
            <a:extLst>
              <a:ext uri="{FF2B5EF4-FFF2-40B4-BE49-F238E27FC236}">
                <a16:creationId xmlns:a16="http://schemas.microsoft.com/office/drawing/2014/main" id="{BFB6394E-A340-4283-80F2-BF298268F3A2}"/>
              </a:ext>
            </a:extLst>
          </p:cNvPr>
          <p:cNvGrpSpPr/>
          <p:nvPr userDrawn="1"/>
        </p:nvGrpSpPr>
        <p:grpSpPr>
          <a:xfrm>
            <a:off x="5153380" y="1944966"/>
            <a:ext cx="1885240" cy="3783320"/>
            <a:chOff x="4932363" y="1090613"/>
            <a:chExt cx="2330450" cy="4676775"/>
          </a:xfrm>
        </p:grpSpPr>
        <p:sp>
          <p:nvSpPr>
            <p:cNvPr id="5" name="Freeform 5">
              <a:extLst>
                <a:ext uri="{FF2B5EF4-FFF2-40B4-BE49-F238E27FC236}">
                  <a16:creationId xmlns:a16="http://schemas.microsoft.com/office/drawing/2014/main" id="{EA8BD598-AD01-48C3-96BA-05FD39801697}"/>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210456AD-CC54-4C98-AF6E-5FE0ADCA779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18CD9A68-B8EB-49AF-8607-0F257B85152F}"/>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068C95C5-9F30-4AC1-83F0-288E7D4D3AE3}"/>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9" name="Picture Placeholder 8">
            <a:extLst>
              <a:ext uri="{FF2B5EF4-FFF2-40B4-BE49-F238E27FC236}">
                <a16:creationId xmlns:a16="http://schemas.microsoft.com/office/drawing/2014/main" id="{0FC5E9C1-7CB4-4135-B904-C7F21D95497E}"/>
              </a:ext>
            </a:extLst>
          </p:cNvPr>
          <p:cNvSpPr>
            <a:spLocks noGrp="1"/>
          </p:cNvSpPr>
          <p:nvPr>
            <p:ph type="pic" sz="quarter" idx="14"/>
          </p:nvPr>
        </p:nvSpPr>
        <p:spPr>
          <a:xfrm>
            <a:off x="5279501" y="2062213"/>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0" name="Freeform 5">
            <a:extLst>
              <a:ext uri="{FF2B5EF4-FFF2-40B4-BE49-F238E27FC236}">
                <a16:creationId xmlns:a16="http://schemas.microsoft.com/office/drawing/2014/main" id="{E5562142-4457-43C9-804C-F2C25E7A5CE1}"/>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46C34CEA-BBA5-4895-B961-6DF4AEDB1C5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DE750CF9-44E9-4C1B-BD45-D56A9BCCA85C}"/>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68686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ppt_x"/>
                                          </p:val>
                                        </p:tav>
                                        <p:tav tm="100000">
                                          <p:val>
                                            <p:strVal val="#ppt_x"/>
                                          </p:val>
                                        </p:tav>
                                      </p:tavLst>
                                    </p:anim>
                                    <p:anim calcmode="lin" valueType="num">
                                      <p:cBhvr additive="base">
                                        <p:cTn id="8" dur="1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EE4700-02F6-4BA6-9D14-07512F11DDFF}"/>
              </a:ext>
            </a:extLst>
          </p:cNvPr>
          <p:cNvSpPr/>
          <p:nvPr userDrawn="1"/>
        </p:nvSpPr>
        <p:spPr>
          <a:xfrm rot="16200000">
            <a:off x="-1939256" y="1939256"/>
            <a:ext cx="6858000" cy="2979488"/>
          </a:xfrm>
          <a:prstGeom prst="rect">
            <a:avLst/>
          </a:prstGeom>
          <a:solidFill>
            <a:srgbClr val="FF6C10"/>
          </a:solidFill>
          <a:ln w="50800">
            <a:noFill/>
            <a:round/>
            <a:headEnd/>
            <a:tailEnd/>
          </a:ln>
          <a:effectLst/>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latin typeface="Roboto" panose="02000000000000000000" pitchFamily="2" charset="0"/>
            </a:endParaRPr>
          </a:p>
        </p:txBody>
      </p:sp>
      <p:grpSp>
        <p:nvGrpSpPr>
          <p:cNvPr id="5" name="Group 4">
            <a:extLst>
              <a:ext uri="{FF2B5EF4-FFF2-40B4-BE49-F238E27FC236}">
                <a16:creationId xmlns:a16="http://schemas.microsoft.com/office/drawing/2014/main" id="{B2AF9BE5-E1A2-4A20-8B5F-C46DBEEECB5E}"/>
              </a:ext>
            </a:extLst>
          </p:cNvPr>
          <p:cNvGrpSpPr/>
          <p:nvPr userDrawn="1"/>
        </p:nvGrpSpPr>
        <p:grpSpPr>
          <a:xfrm>
            <a:off x="2036869" y="1702440"/>
            <a:ext cx="1885240" cy="3783320"/>
            <a:chOff x="4932363" y="1090613"/>
            <a:chExt cx="2330450" cy="4676775"/>
          </a:xfrm>
        </p:grpSpPr>
        <p:sp>
          <p:nvSpPr>
            <p:cNvPr id="6" name="Freeform 5">
              <a:extLst>
                <a:ext uri="{FF2B5EF4-FFF2-40B4-BE49-F238E27FC236}">
                  <a16:creationId xmlns:a16="http://schemas.microsoft.com/office/drawing/2014/main" id="{0A01BBBA-1299-4D83-80D7-F77A02A65265}"/>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FFFF"/>
            </a:solidFill>
            <a:ln w="4763" cap="flat">
              <a:solidFill>
                <a:srgbClr val="F2F2F2"/>
              </a:solid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7">
              <a:extLst>
                <a:ext uri="{FF2B5EF4-FFF2-40B4-BE49-F238E27FC236}">
                  <a16:creationId xmlns:a16="http://schemas.microsoft.com/office/drawing/2014/main" id="{F07F2F95-A1C1-4F77-8F16-A12D71AF20D8}"/>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Freeform 8">
              <a:extLst>
                <a:ext uri="{FF2B5EF4-FFF2-40B4-BE49-F238E27FC236}">
                  <a16:creationId xmlns:a16="http://schemas.microsoft.com/office/drawing/2014/main" id="{3CB771CA-0F65-45E3-BF3C-C89B3F25CCB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Oval 9">
              <a:extLst>
                <a:ext uri="{FF2B5EF4-FFF2-40B4-BE49-F238E27FC236}">
                  <a16:creationId xmlns:a16="http://schemas.microsoft.com/office/drawing/2014/main" id="{3F21EAC4-D93D-4027-9128-A98BA61F4FA0}"/>
                </a:ext>
              </a:extLst>
            </p:cNvPr>
            <p:cNvSpPr>
              <a:spLocks noChangeArrowheads="1"/>
            </p:cNvSpPr>
            <p:nvPr userDrawn="1"/>
          </p:nvSpPr>
          <p:spPr bwMode="auto">
            <a:xfrm>
              <a:off x="6308726" y="1233488"/>
              <a:ext cx="57150" cy="55563"/>
            </a:xfrm>
            <a:prstGeom prst="ellipse">
              <a:avLst/>
            </a:prstGeom>
            <a:solidFill>
              <a:srgbClr val="EEEE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0" name="Picture Placeholder 9">
            <a:extLst>
              <a:ext uri="{FF2B5EF4-FFF2-40B4-BE49-F238E27FC236}">
                <a16:creationId xmlns:a16="http://schemas.microsoft.com/office/drawing/2014/main" id="{AFF5F3DF-2B9F-4E7E-8FE6-AC6DD241BECC}"/>
              </a:ext>
            </a:extLst>
          </p:cNvPr>
          <p:cNvSpPr>
            <a:spLocks noGrp="1"/>
          </p:cNvSpPr>
          <p:nvPr>
            <p:ph type="pic" sz="quarter" idx="14"/>
          </p:nvPr>
        </p:nvSpPr>
        <p:spPr>
          <a:xfrm>
            <a:off x="2162990" y="1819687"/>
            <a:ext cx="1642522" cy="3566288"/>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9CB9D6CF-137B-44B6-9EA6-8C30885C194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040E848A-9C08-4F6F-A6B7-5BE9A0EA6A8E}"/>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33C33201-7498-4969-9CFE-32480E9F622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7702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0-#ppt_w/2"/>
                                          </p:val>
                                        </p:tav>
                                        <p:tav tm="100000">
                                          <p:val>
                                            <p:strVal val="#ppt_x"/>
                                          </p:val>
                                        </p:tav>
                                      </p:tavLst>
                                    </p:anim>
                                    <p:anim calcmode="lin" valueType="num">
                                      <p:cBhvr additive="base">
                                        <p:cTn id="8" dur="1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14C70146-2AD1-4AEB-AC88-F0B6046C939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29325D61-4615-47CA-A0CA-A58C4E0A6BF1}"/>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7" name="TextBox 6">
            <a:extLst>
              <a:ext uri="{FF2B5EF4-FFF2-40B4-BE49-F238E27FC236}">
                <a16:creationId xmlns:a16="http://schemas.microsoft.com/office/drawing/2014/main" id="{247445FF-6656-4D51-9864-ECFC5F25A05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24" name="Group 23">
            <a:extLst>
              <a:ext uri="{FF2B5EF4-FFF2-40B4-BE49-F238E27FC236}">
                <a16:creationId xmlns:a16="http://schemas.microsoft.com/office/drawing/2014/main" id="{32C6AC28-CC27-445B-B264-110E094F7EBC}"/>
              </a:ext>
            </a:extLst>
          </p:cNvPr>
          <p:cNvGrpSpPr/>
          <p:nvPr userDrawn="1"/>
        </p:nvGrpSpPr>
        <p:grpSpPr>
          <a:xfrm>
            <a:off x="2015231" y="401806"/>
            <a:ext cx="3027285" cy="6075191"/>
            <a:chOff x="4932363" y="1090613"/>
            <a:chExt cx="2330450" cy="4676775"/>
          </a:xfrm>
        </p:grpSpPr>
        <p:sp>
          <p:nvSpPr>
            <p:cNvPr id="10" name="Freeform 5">
              <a:extLst>
                <a:ext uri="{FF2B5EF4-FFF2-40B4-BE49-F238E27FC236}">
                  <a16:creationId xmlns:a16="http://schemas.microsoft.com/office/drawing/2014/main" id="{7DD6A5F8-D341-4A57-A21E-7F40D7C8022A}"/>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201E4782-E337-43EC-9AD7-A20BB2CBBE6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3CACB887-373B-4983-B4FA-5989248C9BE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0CD38678-7802-43FE-A563-60318C7F37F8}"/>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21" name="Picture Placeholder 20">
            <a:extLst>
              <a:ext uri="{FF2B5EF4-FFF2-40B4-BE49-F238E27FC236}">
                <a16:creationId xmlns:a16="http://schemas.microsoft.com/office/drawing/2014/main" id="{8402BA21-0CB8-44DB-A414-3B0D42F84F3D}"/>
              </a:ext>
            </a:extLst>
          </p:cNvPr>
          <p:cNvSpPr>
            <a:spLocks noGrp="1"/>
          </p:cNvSpPr>
          <p:nvPr userDrawn="1">
            <p:ph type="pic" sz="quarter" idx="14"/>
          </p:nvPr>
        </p:nvSpPr>
        <p:spPr>
          <a:xfrm>
            <a:off x="2219494" y="635146"/>
            <a:ext cx="2637532" cy="5726680"/>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9931239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E3E83C-9B32-488A-9F20-D771C0497D94}"/>
              </a:ext>
            </a:extLst>
          </p:cNvPr>
          <p:cNvGrpSpPr/>
          <p:nvPr userDrawn="1"/>
        </p:nvGrpSpPr>
        <p:grpSpPr>
          <a:xfrm rot="16200000">
            <a:off x="4199603" y="2110455"/>
            <a:ext cx="3792794" cy="7611422"/>
            <a:chOff x="4932363" y="1090613"/>
            <a:chExt cx="2330450" cy="4676775"/>
          </a:xfrm>
          <a:solidFill>
            <a:srgbClr val="FFC44D"/>
          </a:solidFill>
        </p:grpSpPr>
        <p:sp>
          <p:nvSpPr>
            <p:cNvPr id="5" name="Freeform 5">
              <a:extLst>
                <a:ext uri="{FF2B5EF4-FFF2-40B4-BE49-F238E27FC236}">
                  <a16:creationId xmlns:a16="http://schemas.microsoft.com/office/drawing/2014/main" id="{DE83BA31-67D8-42A8-B3BC-5B5A0AE54E89}"/>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77A7AA83-82BE-49D2-812F-E16EA7C3CB3F}"/>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B1CD472E-2AA2-4311-A34C-D0CAC5811AE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3E074FB5-77F1-43D7-8BD9-FFE643222F9D}"/>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0" name="Freeform 5">
            <a:extLst>
              <a:ext uri="{FF2B5EF4-FFF2-40B4-BE49-F238E27FC236}">
                <a16:creationId xmlns:a16="http://schemas.microsoft.com/office/drawing/2014/main" id="{BEE1322F-81F9-4AB6-AB09-B8968D3F7A0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DB3A4E52-18C6-4849-B664-76849D73A353}"/>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14FD795C-D5E6-4A66-A0CC-0B7343FBAD87}"/>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3" name="Picture Placeholder 12">
            <a:extLst>
              <a:ext uri="{FF2B5EF4-FFF2-40B4-BE49-F238E27FC236}">
                <a16:creationId xmlns:a16="http://schemas.microsoft.com/office/drawing/2014/main" id="{0D559EFD-E16A-4040-A5B5-C0EECC6902CD}"/>
              </a:ext>
            </a:extLst>
          </p:cNvPr>
          <p:cNvSpPr>
            <a:spLocks noGrp="1"/>
          </p:cNvSpPr>
          <p:nvPr>
            <p:ph type="pic" sz="quarter" idx="15"/>
          </p:nvPr>
        </p:nvSpPr>
        <p:spPr>
          <a:xfrm>
            <a:off x="2470591" y="4269690"/>
            <a:ext cx="7174794" cy="3304488"/>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78441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500" fill="hold"/>
                                        <p:tgtEl>
                                          <p:spTgt spid="4"/>
                                        </p:tgtEl>
                                        <p:attrNameLst>
                                          <p:attrName>ppt_x</p:attrName>
                                        </p:attrNameLst>
                                      </p:cBhvr>
                                      <p:tavLst>
                                        <p:tav tm="0">
                                          <p:val>
                                            <p:strVal val="#ppt_x"/>
                                          </p:val>
                                        </p:tav>
                                        <p:tav tm="100000">
                                          <p:val>
                                            <p:strVal val="#ppt_x"/>
                                          </p:val>
                                        </p:tav>
                                      </p:tavLst>
                                    </p:anim>
                                    <p:anim calcmode="lin" valueType="num">
                                      <p:cBhvr additive="base">
                                        <p:cTn id="8" dur="1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500" fill="hold"/>
                                        <p:tgtEl>
                                          <p:spTgt spid="13"/>
                                        </p:tgtEl>
                                        <p:attrNameLst>
                                          <p:attrName>ppt_x</p:attrName>
                                        </p:attrNameLst>
                                      </p:cBhvr>
                                      <p:tavLst>
                                        <p:tav tm="0">
                                          <p:val>
                                            <p:strVal val="#ppt_x"/>
                                          </p:val>
                                        </p:tav>
                                        <p:tav tm="100000">
                                          <p:val>
                                            <p:strVal val="#ppt_x"/>
                                          </p:val>
                                        </p:tav>
                                      </p:tavLst>
                                    </p:anim>
                                    <p:anim calcmode="lin" valueType="num">
                                      <p:cBhvr additive="base">
                                        <p:cTn id="12" dur="1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7A89F2B-B286-49D9-93D8-DFF00CF73DC5}"/>
              </a:ext>
            </a:extLst>
          </p:cNvPr>
          <p:cNvGrpSpPr/>
          <p:nvPr userDrawn="1"/>
        </p:nvGrpSpPr>
        <p:grpSpPr>
          <a:xfrm rot="16200000">
            <a:off x="4724156" y="675968"/>
            <a:ext cx="2743688" cy="5506064"/>
            <a:chOff x="4932363" y="1090613"/>
            <a:chExt cx="2330450" cy="4676775"/>
          </a:xfrm>
        </p:grpSpPr>
        <p:sp>
          <p:nvSpPr>
            <p:cNvPr id="10" name="Freeform 5">
              <a:extLst>
                <a:ext uri="{FF2B5EF4-FFF2-40B4-BE49-F238E27FC236}">
                  <a16:creationId xmlns:a16="http://schemas.microsoft.com/office/drawing/2014/main" id="{890DDA5B-322B-4113-A25B-6D141594A808}"/>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Freeform 7">
              <a:extLst>
                <a:ext uri="{FF2B5EF4-FFF2-40B4-BE49-F238E27FC236}">
                  <a16:creationId xmlns:a16="http://schemas.microsoft.com/office/drawing/2014/main" id="{B64BFDB9-53C5-4CA1-AF74-C30E86B3AA87}"/>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8">
              <a:extLst>
                <a:ext uri="{FF2B5EF4-FFF2-40B4-BE49-F238E27FC236}">
                  <a16:creationId xmlns:a16="http://schemas.microsoft.com/office/drawing/2014/main" id="{83C7A9D6-9A5C-4061-93CC-4A7E9A7E9DC7}"/>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Oval 9">
              <a:extLst>
                <a:ext uri="{FF2B5EF4-FFF2-40B4-BE49-F238E27FC236}">
                  <a16:creationId xmlns:a16="http://schemas.microsoft.com/office/drawing/2014/main" id="{FFD1556A-E4F1-4AB2-91B5-3B54BA21A72C}"/>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5" name="Freeform 5">
            <a:extLst>
              <a:ext uri="{FF2B5EF4-FFF2-40B4-BE49-F238E27FC236}">
                <a16:creationId xmlns:a16="http://schemas.microsoft.com/office/drawing/2014/main" id="{ED33A876-B2EE-4F56-9F65-988B6D3D5CF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6" name="Slide Number Placeholder 5">
            <a:extLst>
              <a:ext uri="{FF2B5EF4-FFF2-40B4-BE49-F238E27FC236}">
                <a16:creationId xmlns:a16="http://schemas.microsoft.com/office/drawing/2014/main" id="{D202047F-732A-47F9-92BE-F243942F20BD}"/>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7" name="TextBox 16">
            <a:extLst>
              <a:ext uri="{FF2B5EF4-FFF2-40B4-BE49-F238E27FC236}">
                <a16:creationId xmlns:a16="http://schemas.microsoft.com/office/drawing/2014/main" id="{E555B40C-F601-422F-B4A6-47684AC2D5F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8" name="Picture Placeholder 17">
            <a:extLst>
              <a:ext uri="{FF2B5EF4-FFF2-40B4-BE49-F238E27FC236}">
                <a16:creationId xmlns:a16="http://schemas.microsoft.com/office/drawing/2014/main" id="{D2B0FA63-CB42-472C-B7F1-9F11695E171A}"/>
              </a:ext>
            </a:extLst>
          </p:cNvPr>
          <p:cNvSpPr>
            <a:spLocks noGrp="1"/>
          </p:cNvSpPr>
          <p:nvPr>
            <p:ph type="pic" sz="quarter" idx="15"/>
          </p:nvPr>
        </p:nvSpPr>
        <p:spPr>
          <a:xfrm>
            <a:off x="3498094" y="2246852"/>
            <a:ext cx="5192961" cy="239171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55683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500" fill="hold"/>
                                        <p:tgtEl>
                                          <p:spTgt spid="18"/>
                                        </p:tgtEl>
                                        <p:attrNameLst>
                                          <p:attrName>ppt_x</p:attrName>
                                        </p:attrNameLst>
                                      </p:cBhvr>
                                      <p:tavLst>
                                        <p:tav tm="0">
                                          <p:val>
                                            <p:strVal val="1+#ppt_w/2"/>
                                          </p:val>
                                        </p:tav>
                                        <p:tav tm="100000">
                                          <p:val>
                                            <p:strVal val="#ppt_x"/>
                                          </p:val>
                                        </p:tav>
                                      </p:tavLst>
                                    </p:anim>
                                    <p:anim calcmode="lin" valueType="num">
                                      <p:cBhvr additive="base">
                                        <p:cTn id="12" dur="1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B30E0-64FD-4763-94AA-3407946EC81A}"/>
              </a:ext>
            </a:extLst>
          </p:cNvPr>
          <p:cNvGrpSpPr/>
          <p:nvPr userDrawn="1"/>
        </p:nvGrpSpPr>
        <p:grpSpPr>
          <a:xfrm>
            <a:off x="1796464" y="733731"/>
            <a:ext cx="3453411" cy="5954404"/>
            <a:chOff x="4932363" y="1090613"/>
            <a:chExt cx="2330450" cy="4676775"/>
          </a:xfrm>
          <a:solidFill>
            <a:srgbClr val="FFC44D"/>
          </a:solidFill>
        </p:grpSpPr>
        <p:sp>
          <p:nvSpPr>
            <p:cNvPr id="11" name="Freeform 5">
              <a:extLst>
                <a:ext uri="{FF2B5EF4-FFF2-40B4-BE49-F238E27FC236}">
                  <a16:creationId xmlns:a16="http://schemas.microsoft.com/office/drawing/2014/main" id="{1D1A91C1-E678-4DFA-8E69-AE097028CA4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grp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42F49E4B-702B-49FC-9728-850ECD30E29D}"/>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E5E1F257-C199-44A8-ACF4-42F1955C7298}"/>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62DAA0A0-57C9-4B7F-B4C0-8FDC1F814DA2}"/>
                </a:ext>
              </a:extLst>
            </p:cNvPr>
            <p:cNvSpPr>
              <a:spLocks noChangeArrowheads="1"/>
            </p:cNvSpPr>
            <p:nvPr userDrawn="1"/>
          </p:nvSpPr>
          <p:spPr bwMode="auto">
            <a:xfrm>
              <a:off x="6308726" y="1233488"/>
              <a:ext cx="57150"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15" name="Picture Placeholder 8">
            <a:extLst>
              <a:ext uri="{FF2B5EF4-FFF2-40B4-BE49-F238E27FC236}">
                <a16:creationId xmlns:a16="http://schemas.microsoft.com/office/drawing/2014/main" id="{124917F2-E8B5-484E-AB29-E1FA14FAE45C}"/>
              </a:ext>
            </a:extLst>
          </p:cNvPr>
          <p:cNvSpPr>
            <a:spLocks noGrp="1"/>
          </p:cNvSpPr>
          <p:nvPr>
            <p:ph type="pic" sz="quarter" idx="15"/>
          </p:nvPr>
        </p:nvSpPr>
        <p:spPr>
          <a:xfrm>
            <a:off x="2043575" y="933271"/>
            <a:ext cx="3008797" cy="5612829"/>
          </a:xfrm>
          <a:custGeom>
            <a:avLst/>
            <a:gdLst>
              <a:gd name="connsiteX0" fmla="*/ 218144 w 2030413"/>
              <a:gd name="connsiteY0" fmla="*/ 0 h 4408488"/>
              <a:gd name="connsiteX1" fmla="*/ 362971 w 2030413"/>
              <a:gd name="connsiteY1" fmla="*/ 0 h 4408488"/>
              <a:gd name="connsiteX2" fmla="*/ 447675 w 2030413"/>
              <a:gd name="connsiteY2" fmla="*/ 0 h 4408488"/>
              <a:gd name="connsiteX3" fmla="*/ 447675 w 2030413"/>
              <a:gd name="connsiteY3" fmla="*/ 38894 h 4408488"/>
              <a:gd name="connsiteX4" fmla="*/ 565010 w 2030413"/>
              <a:gd name="connsiteY4" fmla="*/ 155575 h 4408488"/>
              <a:gd name="connsiteX5" fmla="*/ 1470165 w 2030413"/>
              <a:gd name="connsiteY5" fmla="*/ 155575 h 4408488"/>
              <a:gd name="connsiteX6" fmla="*/ 1587500 w 2030413"/>
              <a:gd name="connsiteY6" fmla="*/ 38894 h 4408488"/>
              <a:gd name="connsiteX7" fmla="*/ 1587500 w 2030413"/>
              <a:gd name="connsiteY7" fmla="*/ 0 h 4408488"/>
              <a:gd name="connsiteX8" fmla="*/ 1613004 w 2030413"/>
              <a:gd name="connsiteY8" fmla="*/ 0 h 4408488"/>
              <a:gd name="connsiteX9" fmla="*/ 1812270 w 2030413"/>
              <a:gd name="connsiteY9" fmla="*/ 0 h 4408488"/>
              <a:gd name="connsiteX10" fmla="*/ 2030413 w 2030413"/>
              <a:gd name="connsiteY10" fmla="*/ 217634 h 4408488"/>
              <a:gd name="connsiteX11" fmla="*/ 2030413 w 2030413"/>
              <a:gd name="connsiteY11" fmla="*/ 4190854 h 4408488"/>
              <a:gd name="connsiteX12" fmla="*/ 1812270 w 2030413"/>
              <a:gd name="connsiteY12" fmla="*/ 4408488 h 4408488"/>
              <a:gd name="connsiteX13" fmla="*/ 218144 w 2030413"/>
              <a:gd name="connsiteY13" fmla="*/ 4408488 h 4408488"/>
              <a:gd name="connsiteX14" fmla="*/ 0 w 2030413"/>
              <a:gd name="connsiteY14" fmla="*/ 4190854 h 4408488"/>
              <a:gd name="connsiteX15" fmla="*/ 0 w 2030413"/>
              <a:gd name="connsiteY15" fmla="*/ 217634 h 4408488"/>
              <a:gd name="connsiteX16" fmla="*/ 218144 w 2030413"/>
              <a:gd name="connsiteY16" fmla="*/ 0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0413" h="4408488">
                <a:moveTo>
                  <a:pt x="218144" y="0"/>
                </a:moveTo>
                <a:cubicBezTo>
                  <a:pt x="267960" y="0"/>
                  <a:pt x="316220" y="0"/>
                  <a:pt x="362971" y="0"/>
                </a:cubicBezTo>
                <a:lnTo>
                  <a:pt x="447675" y="0"/>
                </a:lnTo>
                <a:cubicBezTo>
                  <a:pt x="447675" y="0"/>
                  <a:pt x="447675" y="0"/>
                  <a:pt x="447675" y="38894"/>
                </a:cubicBezTo>
                <a:cubicBezTo>
                  <a:pt x="447675" y="102791"/>
                  <a:pt x="500755" y="155575"/>
                  <a:pt x="565010" y="155575"/>
                </a:cubicBezTo>
                <a:cubicBezTo>
                  <a:pt x="565010" y="155575"/>
                  <a:pt x="565010" y="155575"/>
                  <a:pt x="1470165" y="155575"/>
                </a:cubicBezTo>
                <a:cubicBezTo>
                  <a:pt x="1534420" y="155575"/>
                  <a:pt x="1587500" y="102791"/>
                  <a:pt x="1587500" y="38894"/>
                </a:cubicBezTo>
                <a:cubicBezTo>
                  <a:pt x="1587500" y="38894"/>
                  <a:pt x="1587500" y="38894"/>
                  <a:pt x="1587500" y="0"/>
                </a:cubicBezTo>
                <a:lnTo>
                  <a:pt x="1613004" y="0"/>
                </a:lnTo>
                <a:cubicBezTo>
                  <a:pt x="1812270" y="0"/>
                  <a:pt x="1812270" y="0"/>
                  <a:pt x="1812270" y="0"/>
                </a:cubicBezTo>
                <a:cubicBezTo>
                  <a:pt x="1932528" y="0"/>
                  <a:pt x="2030413" y="97657"/>
                  <a:pt x="2030413" y="217634"/>
                </a:cubicBezTo>
                <a:cubicBezTo>
                  <a:pt x="2030413" y="4190854"/>
                  <a:pt x="2030413" y="4190854"/>
                  <a:pt x="2030413" y="4190854"/>
                </a:cubicBezTo>
                <a:cubicBezTo>
                  <a:pt x="2030413" y="4310832"/>
                  <a:pt x="1932528" y="4408488"/>
                  <a:pt x="1812270" y="4408488"/>
                </a:cubicBezTo>
                <a:cubicBezTo>
                  <a:pt x="218144" y="4408488"/>
                  <a:pt x="218144" y="4408488"/>
                  <a:pt x="218144" y="4408488"/>
                </a:cubicBezTo>
                <a:cubicBezTo>
                  <a:pt x="97885" y="4408488"/>
                  <a:pt x="0" y="4310832"/>
                  <a:pt x="0" y="4190854"/>
                </a:cubicBezTo>
                <a:cubicBezTo>
                  <a:pt x="0" y="217634"/>
                  <a:pt x="0" y="217634"/>
                  <a:pt x="0" y="217634"/>
                </a:cubicBezTo>
                <a:cubicBezTo>
                  <a:pt x="0" y="97657"/>
                  <a:pt x="97885" y="0"/>
                  <a:pt x="218144"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6" name="Freeform 5">
            <a:extLst>
              <a:ext uri="{FF2B5EF4-FFF2-40B4-BE49-F238E27FC236}">
                <a16:creationId xmlns:a16="http://schemas.microsoft.com/office/drawing/2014/main" id="{296923C2-5ACF-4C22-BAEC-AAE7D2262748}"/>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7" name="Slide Number Placeholder 5">
            <a:extLst>
              <a:ext uri="{FF2B5EF4-FFF2-40B4-BE49-F238E27FC236}">
                <a16:creationId xmlns:a16="http://schemas.microsoft.com/office/drawing/2014/main" id="{61412870-0F40-4135-AEF1-7281FD5B5F55}"/>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E37B9D45-255F-44D7-BC25-6C6B4C6B5DD8}"/>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12230351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C769DA0-4BF6-4612-B3C9-D9C3CE06CB9A}"/>
              </a:ext>
            </a:extLst>
          </p:cNvPr>
          <p:cNvGrpSpPr/>
          <p:nvPr userDrawn="1"/>
        </p:nvGrpSpPr>
        <p:grpSpPr>
          <a:xfrm rot="16200000">
            <a:off x="963126" y="1266371"/>
            <a:ext cx="2155288" cy="4325258"/>
            <a:chOff x="4932363" y="1090613"/>
            <a:chExt cx="2330450" cy="4676775"/>
          </a:xfrm>
        </p:grpSpPr>
        <p:sp>
          <p:nvSpPr>
            <p:cNvPr id="5" name="Freeform 5">
              <a:extLst>
                <a:ext uri="{FF2B5EF4-FFF2-40B4-BE49-F238E27FC236}">
                  <a16:creationId xmlns:a16="http://schemas.microsoft.com/office/drawing/2014/main" id="{63BFB5E6-26A7-456E-9823-67969A502863}"/>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rgbClr val="FF6C10"/>
            </a:solidFill>
            <a:ln w="28575"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Freeform 7">
              <a:extLst>
                <a:ext uri="{FF2B5EF4-FFF2-40B4-BE49-F238E27FC236}">
                  <a16:creationId xmlns:a16="http://schemas.microsoft.com/office/drawing/2014/main" id="{9318E8A9-6FC8-4EB3-9F2F-F7098F23385C}"/>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rgbClr val="FF6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8">
              <a:extLst>
                <a:ext uri="{FF2B5EF4-FFF2-40B4-BE49-F238E27FC236}">
                  <a16:creationId xmlns:a16="http://schemas.microsoft.com/office/drawing/2014/main" id="{5FB946DA-9ACD-43C9-BDFF-1D6FCB986CEC}"/>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Oval 9">
              <a:extLst>
                <a:ext uri="{FF2B5EF4-FFF2-40B4-BE49-F238E27FC236}">
                  <a16:creationId xmlns:a16="http://schemas.microsoft.com/office/drawing/2014/main" id="{D693FCEA-5331-4D89-9B26-2D712E97B5F9}"/>
                </a:ext>
              </a:extLst>
            </p:cNvPr>
            <p:cNvSpPr>
              <a:spLocks noChangeArrowheads="1"/>
            </p:cNvSpPr>
            <p:nvPr userDrawn="1"/>
          </p:nvSpPr>
          <p:spPr bwMode="auto">
            <a:xfrm>
              <a:off x="6308726" y="1233488"/>
              <a:ext cx="57150" cy="5556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grpSp>
        <p:nvGrpSpPr>
          <p:cNvPr id="10" name="Group 9">
            <a:extLst>
              <a:ext uri="{FF2B5EF4-FFF2-40B4-BE49-F238E27FC236}">
                <a16:creationId xmlns:a16="http://schemas.microsoft.com/office/drawing/2014/main" id="{ED440E22-DA20-4F7F-8930-22EB3BDCA187}"/>
              </a:ext>
            </a:extLst>
          </p:cNvPr>
          <p:cNvGrpSpPr/>
          <p:nvPr userDrawn="1"/>
        </p:nvGrpSpPr>
        <p:grpSpPr>
          <a:xfrm rot="16200000">
            <a:off x="985797" y="3690339"/>
            <a:ext cx="2155288" cy="4325258"/>
            <a:chOff x="4932363" y="1090613"/>
            <a:chExt cx="2330450" cy="4676775"/>
          </a:xfrm>
        </p:grpSpPr>
        <p:sp>
          <p:nvSpPr>
            <p:cNvPr id="11" name="Freeform 5">
              <a:extLst>
                <a:ext uri="{FF2B5EF4-FFF2-40B4-BE49-F238E27FC236}">
                  <a16:creationId xmlns:a16="http://schemas.microsoft.com/office/drawing/2014/main" id="{1173887F-5AD5-4D00-8492-11D9E5EC22A1}"/>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Freeform 7">
              <a:extLst>
                <a:ext uri="{FF2B5EF4-FFF2-40B4-BE49-F238E27FC236}">
                  <a16:creationId xmlns:a16="http://schemas.microsoft.com/office/drawing/2014/main" id="{CBF9A782-17F4-47C5-AD7B-4232D0A90B19}"/>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8">
              <a:extLst>
                <a:ext uri="{FF2B5EF4-FFF2-40B4-BE49-F238E27FC236}">
                  <a16:creationId xmlns:a16="http://schemas.microsoft.com/office/drawing/2014/main" id="{DC81C6F2-951B-478A-A273-96D44381D06B}"/>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Oval 9">
              <a:extLst>
                <a:ext uri="{FF2B5EF4-FFF2-40B4-BE49-F238E27FC236}">
                  <a16:creationId xmlns:a16="http://schemas.microsoft.com/office/drawing/2014/main" id="{07C10028-4405-4E14-A3F5-1960908CA544}"/>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grpSp>
        <p:nvGrpSpPr>
          <p:cNvPr id="16" name="Group 15">
            <a:extLst>
              <a:ext uri="{FF2B5EF4-FFF2-40B4-BE49-F238E27FC236}">
                <a16:creationId xmlns:a16="http://schemas.microsoft.com/office/drawing/2014/main" id="{5FABF16F-3CEA-42A5-8847-001F28B5FBE8}"/>
              </a:ext>
            </a:extLst>
          </p:cNvPr>
          <p:cNvGrpSpPr/>
          <p:nvPr userDrawn="1"/>
        </p:nvGrpSpPr>
        <p:grpSpPr>
          <a:xfrm rot="16200000">
            <a:off x="960838" y="-1162735"/>
            <a:ext cx="2155288" cy="4325258"/>
            <a:chOff x="4932363" y="1090613"/>
            <a:chExt cx="2330450" cy="4676775"/>
          </a:xfrm>
        </p:grpSpPr>
        <p:sp>
          <p:nvSpPr>
            <p:cNvPr id="17" name="Freeform 5">
              <a:extLst>
                <a:ext uri="{FF2B5EF4-FFF2-40B4-BE49-F238E27FC236}">
                  <a16:creationId xmlns:a16="http://schemas.microsoft.com/office/drawing/2014/main" id="{F5D3766C-7C61-4FAD-8D3C-988DB49D18F4}"/>
                </a:ext>
              </a:extLst>
            </p:cNvPr>
            <p:cNvSpPr>
              <a:spLocks/>
            </p:cNvSpPr>
            <p:nvPr userDrawn="1"/>
          </p:nvSpPr>
          <p:spPr bwMode="auto">
            <a:xfrm>
              <a:off x="4932363" y="1090613"/>
              <a:ext cx="2330450" cy="4676775"/>
            </a:xfrm>
            <a:custGeom>
              <a:avLst/>
              <a:gdLst>
                <a:gd name="T0" fmla="*/ 1652 w 1667"/>
                <a:gd name="T1" fmla="*/ 772 h 3352"/>
                <a:gd name="T2" fmla="*/ 1651 w 1667"/>
                <a:gd name="T3" fmla="*/ 772 h 3352"/>
                <a:gd name="T4" fmla="*/ 1651 w 1667"/>
                <a:gd name="T5" fmla="*/ 232 h 3352"/>
                <a:gd name="T6" fmla="*/ 1419 w 1667"/>
                <a:gd name="T7" fmla="*/ 0 h 3352"/>
                <a:gd name="T8" fmla="*/ 247 w 1667"/>
                <a:gd name="T9" fmla="*/ 0 h 3352"/>
                <a:gd name="T10" fmla="*/ 15 w 1667"/>
                <a:gd name="T11" fmla="*/ 232 h 3352"/>
                <a:gd name="T12" fmla="*/ 15 w 1667"/>
                <a:gd name="T13" fmla="*/ 444 h 3352"/>
                <a:gd name="T14" fmla="*/ 0 w 1667"/>
                <a:gd name="T15" fmla="*/ 459 h 3352"/>
                <a:gd name="T16" fmla="*/ 0 w 1667"/>
                <a:gd name="T17" fmla="*/ 553 h 3352"/>
                <a:gd name="T18" fmla="*/ 15 w 1667"/>
                <a:gd name="T19" fmla="*/ 568 h 3352"/>
                <a:gd name="T20" fmla="*/ 15 w 1667"/>
                <a:gd name="T21" fmla="*/ 684 h 3352"/>
                <a:gd name="T22" fmla="*/ 0 w 1667"/>
                <a:gd name="T23" fmla="*/ 699 h 3352"/>
                <a:gd name="T24" fmla="*/ 0 w 1667"/>
                <a:gd name="T25" fmla="*/ 913 h 3352"/>
                <a:gd name="T26" fmla="*/ 15 w 1667"/>
                <a:gd name="T27" fmla="*/ 928 h 3352"/>
                <a:gd name="T28" fmla="*/ 15 w 1667"/>
                <a:gd name="T29" fmla="*/ 992 h 3352"/>
                <a:gd name="T30" fmla="*/ 0 w 1667"/>
                <a:gd name="T31" fmla="*/ 1007 h 3352"/>
                <a:gd name="T32" fmla="*/ 0 w 1667"/>
                <a:gd name="T33" fmla="*/ 1221 h 3352"/>
                <a:gd name="T34" fmla="*/ 15 w 1667"/>
                <a:gd name="T35" fmla="*/ 1236 h 3352"/>
                <a:gd name="T36" fmla="*/ 15 w 1667"/>
                <a:gd name="T37" fmla="*/ 3120 h 3352"/>
                <a:gd name="T38" fmla="*/ 247 w 1667"/>
                <a:gd name="T39" fmla="*/ 3352 h 3352"/>
                <a:gd name="T40" fmla="*/ 1419 w 1667"/>
                <a:gd name="T41" fmla="*/ 3352 h 3352"/>
                <a:gd name="T42" fmla="*/ 1651 w 1667"/>
                <a:gd name="T43" fmla="*/ 3120 h 3352"/>
                <a:gd name="T44" fmla="*/ 1651 w 1667"/>
                <a:gd name="T45" fmla="*/ 1148 h 3352"/>
                <a:gd name="T46" fmla="*/ 1652 w 1667"/>
                <a:gd name="T47" fmla="*/ 1148 h 3352"/>
                <a:gd name="T48" fmla="*/ 1667 w 1667"/>
                <a:gd name="T49" fmla="*/ 1133 h 3352"/>
                <a:gd name="T50" fmla="*/ 1667 w 1667"/>
                <a:gd name="T51" fmla="*/ 787 h 3352"/>
                <a:gd name="T52" fmla="*/ 1652 w 1667"/>
                <a:gd name="T53" fmla="*/ 772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67" h="3352">
                  <a:moveTo>
                    <a:pt x="1652" y="772"/>
                  </a:moveTo>
                  <a:cubicBezTo>
                    <a:pt x="1651" y="772"/>
                    <a:pt x="1651" y="772"/>
                    <a:pt x="1651" y="772"/>
                  </a:cubicBezTo>
                  <a:cubicBezTo>
                    <a:pt x="1651" y="232"/>
                    <a:pt x="1651" y="232"/>
                    <a:pt x="1651" y="232"/>
                  </a:cubicBezTo>
                  <a:cubicBezTo>
                    <a:pt x="1651" y="104"/>
                    <a:pt x="1547" y="0"/>
                    <a:pt x="1419" y="0"/>
                  </a:cubicBezTo>
                  <a:cubicBezTo>
                    <a:pt x="247" y="0"/>
                    <a:pt x="247" y="0"/>
                    <a:pt x="247" y="0"/>
                  </a:cubicBezTo>
                  <a:cubicBezTo>
                    <a:pt x="119" y="0"/>
                    <a:pt x="15" y="104"/>
                    <a:pt x="15" y="232"/>
                  </a:cubicBezTo>
                  <a:cubicBezTo>
                    <a:pt x="15" y="444"/>
                    <a:pt x="15" y="444"/>
                    <a:pt x="15" y="444"/>
                  </a:cubicBezTo>
                  <a:cubicBezTo>
                    <a:pt x="7" y="444"/>
                    <a:pt x="0" y="451"/>
                    <a:pt x="0" y="459"/>
                  </a:cubicBezTo>
                  <a:cubicBezTo>
                    <a:pt x="0" y="553"/>
                    <a:pt x="0" y="553"/>
                    <a:pt x="0" y="553"/>
                  </a:cubicBezTo>
                  <a:cubicBezTo>
                    <a:pt x="0" y="561"/>
                    <a:pt x="7" y="568"/>
                    <a:pt x="15" y="568"/>
                  </a:cubicBezTo>
                  <a:cubicBezTo>
                    <a:pt x="15" y="684"/>
                    <a:pt x="15" y="684"/>
                    <a:pt x="15" y="684"/>
                  </a:cubicBezTo>
                  <a:cubicBezTo>
                    <a:pt x="7" y="684"/>
                    <a:pt x="0" y="691"/>
                    <a:pt x="0" y="699"/>
                  </a:cubicBezTo>
                  <a:cubicBezTo>
                    <a:pt x="0" y="913"/>
                    <a:pt x="0" y="913"/>
                    <a:pt x="0" y="913"/>
                  </a:cubicBezTo>
                  <a:cubicBezTo>
                    <a:pt x="0" y="921"/>
                    <a:pt x="7" y="928"/>
                    <a:pt x="15" y="928"/>
                  </a:cubicBezTo>
                  <a:cubicBezTo>
                    <a:pt x="15" y="992"/>
                    <a:pt x="15" y="992"/>
                    <a:pt x="15" y="992"/>
                  </a:cubicBezTo>
                  <a:cubicBezTo>
                    <a:pt x="7" y="992"/>
                    <a:pt x="0" y="999"/>
                    <a:pt x="0" y="1007"/>
                  </a:cubicBezTo>
                  <a:cubicBezTo>
                    <a:pt x="0" y="1221"/>
                    <a:pt x="0" y="1221"/>
                    <a:pt x="0" y="1221"/>
                  </a:cubicBezTo>
                  <a:cubicBezTo>
                    <a:pt x="0" y="1229"/>
                    <a:pt x="7" y="1236"/>
                    <a:pt x="15" y="1236"/>
                  </a:cubicBezTo>
                  <a:cubicBezTo>
                    <a:pt x="15" y="3120"/>
                    <a:pt x="15" y="3120"/>
                    <a:pt x="15" y="3120"/>
                  </a:cubicBezTo>
                  <a:cubicBezTo>
                    <a:pt x="15" y="3248"/>
                    <a:pt x="119" y="3352"/>
                    <a:pt x="247" y="3352"/>
                  </a:cubicBezTo>
                  <a:cubicBezTo>
                    <a:pt x="1419" y="3352"/>
                    <a:pt x="1419" y="3352"/>
                    <a:pt x="1419" y="3352"/>
                  </a:cubicBezTo>
                  <a:cubicBezTo>
                    <a:pt x="1547" y="3352"/>
                    <a:pt x="1651" y="3248"/>
                    <a:pt x="1651" y="3120"/>
                  </a:cubicBezTo>
                  <a:cubicBezTo>
                    <a:pt x="1651" y="1148"/>
                    <a:pt x="1651" y="1148"/>
                    <a:pt x="1651" y="1148"/>
                  </a:cubicBezTo>
                  <a:cubicBezTo>
                    <a:pt x="1651" y="1148"/>
                    <a:pt x="1651" y="1148"/>
                    <a:pt x="1652" y="1148"/>
                  </a:cubicBezTo>
                  <a:cubicBezTo>
                    <a:pt x="1660" y="1148"/>
                    <a:pt x="1667" y="1141"/>
                    <a:pt x="1667" y="1133"/>
                  </a:cubicBezTo>
                  <a:cubicBezTo>
                    <a:pt x="1667" y="787"/>
                    <a:pt x="1667" y="787"/>
                    <a:pt x="1667" y="787"/>
                  </a:cubicBezTo>
                  <a:cubicBezTo>
                    <a:pt x="1667" y="779"/>
                    <a:pt x="1660" y="772"/>
                    <a:pt x="1652" y="772"/>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Freeform 7">
              <a:extLst>
                <a:ext uri="{FF2B5EF4-FFF2-40B4-BE49-F238E27FC236}">
                  <a16:creationId xmlns:a16="http://schemas.microsoft.com/office/drawing/2014/main" id="{64C527B8-2FAC-47BC-9BD3-271A2BE1CB0A}"/>
                </a:ext>
              </a:extLst>
            </p:cNvPr>
            <p:cNvSpPr>
              <a:spLocks/>
            </p:cNvSpPr>
            <p:nvPr userDrawn="1"/>
          </p:nvSpPr>
          <p:spPr bwMode="auto">
            <a:xfrm>
              <a:off x="5532438" y="1222376"/>
              <a:ext cx="1139825" cy="155575"/>
            </a:xfrm>
            <a:custGeom>
              <a:avLst/>
              <a:gdLst>
                <a:gd name="T0" fmla="*/ 816 w 816"/>
                <a:gd name="T1" fmla="*/ 0 h 112"/>
                <a:gd name="T2" fmla="*/ 816 w 816"/>
                <a:gd name="T3" fmla="*/ 28 h 112"/>
                <a:gd name="T4" fmla="*/ 732 w 816"/>
                <a:gd name="T5" fmla="*/ 112 h 112"/>
                <a:gd name="T6" fmla="*/ 84 w 816"/>
                <a:gd name="T7" fmla="*/ 112 h 112"/>
                <a:gd name="T8" fmla="*/ 0 w 816"/>
                <a:gd name="T9" fmla="*/ 28 h 112"/>
                <a:gd name="T10" fmla="*/ 0 w 816"/>
                <a:gd name="T11" fmla="*/ 0 h 112"/>
                <a:gd name="T12" fmla="*/ 816 w 816"/>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816" h="112">
                  <a:moveTo>
                    <a:pt x="816" y="0"/>
                  </a:moveTo>
                  <a:cubicBezTo>
                    <a:pt x="816" y="28"/>
                    <a:pt x="816" y="28"/>
                    <a:pt x="816" y="28"/>
                  </a:cubicBezTo>
                  <a:cubicBezTo>
                    <a:pt x="816" y="74"/>
                    <a:pt x="778" y="112"/>
                    <a:pt x="732" y="112"/>
                  </a:cubicBezTo>
                  <a:cubicBezTo>
                    <a:pt x="84" y="112"/>
                    <a:pt x="84" y="112"/>
                    <a:pt x="84" y="112"/>
                  </a:cubicBezTo>
                  <a:cubicBezTo>
                    <a:pt x="38" y="112"/>
                    <a:pt x="0" y="74"/>
                    <a:pt x="0" y="28"/>
                  </a:cubicBezTo>
                  <a:cubicBezTo>
                    <a:pt x="0" y="0"/>
                    <a:pt x="0" y="0"/>
                    <a:pt x="0" y="0"/>
                  </a:cubicBezTo>
                  <a:lnTo>
                    <a:pt x="81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9" name="Freeform 8">
              <a:extLst>
                <a:ext uri="{FF2B5EF4-FFF2-40B4-BE49-F238E27FC236}">
                  <a16:creationId xmlns:a16="http://schemas.microsoft.com/office/drawing/2014/main" id="{6D8C969B-A753-47AF-B371-6F37B4ED1102}"/>
                </a:ext>
              </a:extLst>
            </p:cNvPr>
            <p:cNvSpPr>
              <a:spLocks/>
            </p:cNvSpPr>
            <p:nvPr userDrawn="1"/>
          </p:nvSpPr>
          <p:spPr bwMode="auto">
            <a:xfrm>
              <a:off x="5956301" y="1249363"/>
              <a:ext cx="292100" cy="28575"/>
            </a:xfrm>
            <a:custGeom>
              <a:avLst/>
              <a:gdLst>
                <a:gd name="T0" fmla="*/ 198 w 208"/>
                <a:gd name="T1" fmla="*/ 20 h 20"/>
                <a:gd name="T2" fmla="*/ 10 w 208"/>
                <a:gd name="T3" fmla="*/ 20 h 20"/>
                <a:gd name="T4" fmla="*/ 0 w 208"/>
                <a:gd name="T5" fmla="*/ 10 h 20"/>
                <a:gd name="T6" fmla="*/ 0 w 208"/>
                <a:gd name="T7" fmla="*/ 10 h 20"/>
                <a:gd name="T8" fmla="*/ 10 w 208"/>
                <a:gd name="T9" fmla="*/ 0 h 20"/>
                <a:gd name="T10" fmla="*/ 198 w 208"/>
                <a:gd name="T11" fmla="*/ 0 h 20"/>
                <a:gd name="T12" fmla="*/ 208 w 208"/>
                <a:gd name="T13" fmla="*/ 10 h 20"/>
                <a:gd name="T14" fmla="*/ 208 w 208"/>
                <a:gd name="T15" fmla="*/ 10 h 20"/>
                <a:gd name="T16" fmla="*/ 198 w 208"/>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0">
                  <a:moveTo>
                    <a:pt x="198" y="20"/>
                  </a:moveTo>
                  <a:cubicBezTo>
                    <a:pt x="10" y="20"/>
                    <a:pt x="10" y="20"/>
                    <a:pt x="10" y="20"/>
                  </a:cubicBezTo>
                  <a:cubicBezTo>
                    <a:pt x="5" y="20"/>
                    <a:pt x="0" y="16"/>
                    <a:pt x="0" y="10"/>
                  </a:cubicBezTo>
                  <a:cubicBezTo>
                    <a:pt x="0" y="10"/>
                    <a:pt x="0" y="10"/>
                    <a:pt x="0" y="10"/>
                  </a:cubicBezTo>
                  <a:cubicBezTo>
                    <a:pt x="0" y="5"/>
                    <a:pt x="5" y="0"/>
                    <a:pt x="10" y="0"/>
                  </a:cubicBezTo>
                  <a:cubicBezTo>
                    <a:pt x="198" y="0"/>
                    <a:pt x="198" y="0"/>
                    <a:pt x="198" y="0"/>
                  </a:cubicBezTo>
                  <a:cubicBezTo>
                    <a:pt x="204" y="0"/>
                    <a:pt x="208" y="5"/>
                    <a:pt x="208" y="10"/>
                  </a:cubicBezTo>
                  <a:cubicBezTo>
                    <a:pt x="208" y="10"/>
                    <a:pt x="208" y="10"/>
                    <a:pt x="208" y="10"/>
                  </a:cubicBezTo>
                  <a:cubicBezTo>
                    <a:pt x="208" y="16"/>
                    <a:pt x="204" y="20"/>
                    <a:pt x="198" y="20"/>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0" name="Oval 9">
              <a:extLst>
                <a:ext uri="{FF2B5EF4-FFF2-40B4-BE49-F238E27FC236}">
                  <a16:creationId xmlns:a16="http://schemas.microsoft.com/office/drawing/2014/main" id="{1EA2FC1F-3BFF-4778-B818-B8E8E6767FDB}"/>
                </a:ext>
              </a:extLst>
            </p:cNvPr>
            <p:cNvSpPr>
              <a:spLocks noChangeArrowheads="1"/>
            </p:cNvSpPr>
            <p:nvPr userDrawn="1"/>
          </p:nvSpPr>
          <p:spPr bwMode="auto">
            <a:xfrm>
              <a:off x="6308726" y="1233488"/>
              <a:ext cx="57150" cy="55563"/>
            </a:xfrm>
            <a:prstGeom prst="ellipse">
              <a:avLst/>
            </a:pr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grpSp>
      <p:sp>
        <p:nvSpPr>
          <p:cNvPr id="22" name="Freeform 5">
            <a:extLst>
              <a:ext uri="{FF2B5EF4-FFF2-40B4-BE49-F238E27FC236}">
                <a16:creationId xmlns:a16="http://schemas.microsoft.com/office/drawing/2014/main" id="{B89DA9CA-5428-43F9-A0CD-541FC0B46F57}"/>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3" name="Slide Number Placeholder 5">
            <a:extLst>
              <a:ext uri="{FF2B5EF4-FFF2-40B4-BE49-F238E27FC236}">
                <a16:creationId xmlns:a16="http://schemas.microsoft.com/office/drawing/2014/main" id="{CCE32876-5B7B-4E36-B54C-CE7B131D59F4}"/>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4" name="TextBox 23">
            <a:extLst>
              <a:ext uri="{FF2B5EF4-FFF2-40B4-BE49-F238E27FC236}">
                <a16:creationId xmlns:a16="http://schemas.microsoft.com/office/drawing/2014/main" id="{7E8E51F0-1356-42F8-9976-2354FEBDA0B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25" name="Picture Placeholder 24">
            <a:extLst>
              <a:ext uri="{FF2B5EF4-FFF2-40B4-BE49-F238E27FC236}">
                <a16:creationId xmlns:a16="http://schemas.microsoft.com/office/drawing/2014/main" id="{D4026C4F-C069-4F25-AAB4-296092A0BF3B}"/>
              </a:ext>
            </a:extLst>
          </p:cNvPr>
          <p:cNvSpPr>
            <a:spLocks noGrp="1"/>
          </p:cNvSpPr>
          <p:nvPr>
            <p:ph type="pic" sz="quarter" idx="17"/>
          </p:nvPr>
        </p:nvSpPr>
        <p:spPr>
          <a:xfrm>
            <a:off x="-2288" y="72168"/>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6" name="Picture Placeholder 25">
            <a:extLst>
              <a:ext uri="{FF2B5EF4-FFF2-40B4-BE49-F238E27FC236}">
                <a16:creationId xmlns:a16="http://schemas.microsoft.com/office/drawing/2014/main" id="{9C85438D-3AE5-478A-A60A-E3613187A960}"/>
              </a:ext>
            </a:extLst>
          </p:cNvPr>
          <p:cNvSpPr>
            <a:spLocks noGrp="1"/>
          </p:cNvSpPr>
          <p:nvPr>
            <p:ph type="pic" sz="quarter" idx="18"/>
          </p:nvPr>
        </p:nvSpPr>
        <p:spPr>
          <a:xfrm>
            <a:off x="-2288" y="2473784"/>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7" name="Picture Placeholder 26">
            <a:extLst>
              <a:ext uri="{FF2B5EF4-FFF2-40B4-BE49-F238E27FC236}">
                <a16:creationId xmlns:a16="http://schemas.microsoft.com/office/drawing/2014/main" id="{CFBEF571-EB0E-4A27-9811-09D517B34A32}"/>
              </a:ext>
            </a:extLst>
          </p:cNvPr>
          <p:cNvSpPr>
            <a:spLocks noGrp="1"/>
          </p:cNvSpPr>
          <p:nvPr>
            <p:ph type="pic" sz="quarter" idx="19"/>
          </p:nvPr>
        </p:nvSpPr>
        <p:spPr>
          <a:xfrm>
            <a:off x="22671" y="4930380"/>
            <a:ext cx="4077146" cy="1877807"/>
          </a:xfrm>
          <a:custGeom>
            <a:avLst/>
            <a:gdLst>
              <a:gd name="connsiteX0" fmla="*/ 354199 w 7174794"/>
              <a:gd name="connsiteY0" fmla="*/ 0 h 3304488"/>
              <a:gd name="connsiteX1" fmla="*/ 6820595 w 7174794"/>
              <a:gd name="connsiteY1" fmla="*/ 0 h 3304488"/>
              <a:gd name="connsiteX2" fmla="*/ 7174794 w 7174794"/>
              <a:gd name="connsiteY2" fmla="*/ 355027 h 3304488"/>
              <a:gd name="connsiteX3" fmla="*/ 7174794 w 7174794"/>
              <a:gd name="connsiteY3" fmla="*/ 2949460 h 3304488"/>
              <a:gd name="connsiteX4" fmla="*/ 6820595 w 7174794"/>
              <a:gd name="connsiteY4" fmla="*/ 3304488 h 3304488"/>
              <a:gd name="connsiteX5" fmla="*/ 354199 w 7174794"/>
              <a:gd name="connsiteY5" fmla="*/ 3304488 h 3304488"/>
              <a:gd name="connsiteX6" fmla="*/ 0 w 7174794"/>
              <a:gd name="connsiteY6" fmla="*/ 2949460 h 3304488"/>
              <a:gd name="connsiteX7" fmla="*/ 0 w 7174794"/>
              <a:gd name="connsiteY7" fmla="*/ 2713755 h 3304488"/>
              <a:gd name="connsiteX8" fmla="*/ 0 w 7174794"/>
              <a:gd name="connsiteY8" fmla="*/ 2575899 h 3304488"/>
              <a:gd name="connsiteX9" fmla="*/ 63300 w 7174794"/>
              <a:gd name="connsiteY9" fmla="*/ 2575899 h 3304488"/>
              <a:gd name="connsiteX10" fmla="*/ 253198 w 7174794"/>
              <a:gd name="connsiteY10" fmla="*/ 2384937 h 3304488"/>
              <a:gd name="connsiteX11" fmla="*/ 253198 w 7174794"/>
              <a:gd name="connsiteY11" fmla="*/ 911801 h 3304488"/>
              <a:gd name="connsiteX12" fmla="*/ 63300 w 7174794"/>
              <a:gd name="connsiteY12" fmla="*/ 720839 h 3304488"/>
              <a:gd name="connsiteX13" fmla="*/ 0 w 7174794"/>
              <a:gd name="connsiteY13" fmla="*/ 720839 h 3304488"/>
              <a:gd name="connsiteX14" fmla="*/ 0 w 7174794"/>
              <a:gd name="connsiteY14" fmla="*/ 679332 h 3304488"/>
              <a:gd name="connsiteX15" fmla="*/ 0 w 7174794"/>
              <a:gd name="connsiteY15" fmla="*/ 355027 h 3304488"/>
              <a:gd name="connsiteX16" fmla="*/ 354199 w 7174794"/>
              <a:gd name="connsiteY16" fmla="*/ 0 h 330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74794" h="3304488">
                <a:moveTo>
                  <a:pt x="354199" y="0"/>
                </a:moveTo>
                <a:cubicBezTo>
                  <a:pt x="6820595" y="0"/>
                  <a:pt x="6820595" y="0"/>
                  <a:pt x="6820595" y="0"/>
                </a:cubicBezTo>
                <a:cubicBezTo>
                  <a:pt x="7015859" y="0"/>
                  <a:pt x="7174794" y="159308"/>
                  <a:pt x="7174794" y="355027"/>
                </a:cubicBezTo>
                <a:cubicBezTo>
                  <a:pt x="7174794" y="2949460"/>
                  <a:pt x="7174794" y="2949460"/>
                  <a:pt x="7174794" y="2949460"/>
                </a:cubicBezTo>
                <a:cubicBezTo>
                  <a:pt x="7174794" y="3145181"/>
                  <a:pt x="7015859" y="3304488"/>
                  <a:pt x="6820595" y="3304488"/>
                </a:cubicBezTo>
                <a:cubicBezTo>
                  <a:pt x="354199" y="3304488"/>
                  <a:pt x="354199" y="3304488"/>
                  <a:pt x="354199" y="3304488"/>
                </a:cubicBezTo>
                <a:cubicBezTo>
                  <a:pt x="158937" y="3304488"/>
                  <a:pt x="0" y="3145181"/>
                  <a:pt x="0" y="2949460"/>
                </a:cubicBezTo>
                <a:cubicBezTo>
                  <a:pt x="0" y="2868385"/>
                  <a:pt x="0" y="2789842"/>
                  <a:pt x="0" y="2713755"/>
                </a:cubicBezTo>
                <a:lnTo>
                  <a:pt x="0" y="2575899"/>
                </a:lnTo>
                <a:cubicBezTo>
                  <a:pt x="0" y="2575899"/>
                  <a:pt x="0" y="2575899"/>
                  <a:pt x="63300" y="2575899"/>
                </a:cubicBezTo>
                <a:cubicBezTo>
                  <a:pt x="167292" y="2575899"/>
                  <a:pt x="253198" y="2489512"/>
                  <a:pt x="253198" y="2384937"/>
                </a:cubicBezTo>
                <a:cubicBezTo>
                  <a:pt x="253198" y="2384937"/>
                  <a:pt x="253198" y="2384937"/>
                  <a:pt x="253198" y="911801"/>
                </a:cubicBezTo>
                <a:cubicBezTo>
                  <a:pt x="253198" y="807227"/>
                  <a:pt x="167292" y="720839"/>
                  <a:pt x="63300" y="720839"/>
                </a:cubicBezTo>
                <a:cubicBezTo>
                  <a:pt x="63300" y="720839"/>
                  <a:pt x="63300" y="720839"/>
                  <a:pt x="0" y="720839"/>
                </a:cubicBezTo>
                <a:lnTo>
                  <a:pt x="0" y="679332"/>
                </a:lnTo>
                <a:cubicBezTo>
                  <a:pt x="0" y="355027"/>
                  <a:pt x="0" y="355027"/>
                  <a:pt x="0" y="355027"/>
                </a:cubicBezTo>
                <a:cubicBezTo>
                  <a:pt x="0" y="159308"/>
                  <a:pt x="158937" y="0"/>
                  <a:pt x="354199" y="0"/>
                </a:cubicBezTo>
                <a:close/>
              </a:path>
            </a:pathLst>
          </a:cu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61966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500" fill="hold"/>
                                        <p:tgtEl>
                                          <p:spTgt spid="16"/>
                                        </p:tgtEl>
                                        <p:attrNameLst>
                                          <p:attrName>ppt_x</p:attrName>
                                        </p:attrNameLst>
                                      </p:cBhvr>
                                      <p:tavLst>
                                        <p:tav tm="0">
                                          <p:val>
                                            <p:strVal val="0-#ppt_w/2"/>
                                          </p:val>
                                        </p:tav>
                                        <p:tav tm="100000">
                                          <p:val>
                                            <p:strVal val="#ppt_x"/>
                                          </p:val>
                                        </p:tav>
                                      </p:tavLst>
                                    </p:anim>
                                    <p:anim calcmode="lin" valueType="num">
                                      <p:cBhvr additive="base">
                                        <p:cTn id="8" dur="1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500" fill="hold"/>
                                        <p:tgtEl>
                                          <p:spTgt spid="10"/>
                                        </p:tgtEl>
                                        <p:attrNameLst>
                                          <p:attrName>ppt_x</p:attrName>
                                        </p:attrNameLst>
                                      </p:cBhvr>
                                      <p:tavLst>
                                        <p:tav tm="0">
                                          <p:val>
                                            <p:strVal val="0-#ppt_w/2"/>
                                          </p:val>
                                        </p:tav>
                                        <p:tav tm="100000">
                                          <p:val>
                                            <p:strVal val="#ppt_x"/>
                                          </p:val>
                                        </p:tav>
                                      </p:tavLst>
                                    </p:anim>
                                    <p:anim calcmode="lin" valueType="num">
                                      <p:cBhvr additive="base">
                                        <p:cTn id="16" dur="1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500" fill="hold"/>
                                        <p:tgtEl>
                                          <p:spTgt spid="25"/>
                                        </p:tgtEl>
                                        <p:attrNameLst>
                                          <p:attrName>ppt_x</p:attrName>
                                        </p:attrNameLst>
                                      </p:cBhvr>
                                      <p:tavLst>
                                        <p:tav tm="0">
                                          <p:val>
                                            <p:strVal val="0-#ppt_w/2"/>
                                          </p:val>
                                        </p:tav>
                                        <p:tav tm="100000">
                                          <p:val>
                                            <p:strVal val="#ppt_x"/>
                                          </p:val>
                                        </p:tav>
                                      </p:tavLst>
                                    </p:anim>
                                    <p:anim calcmode="lin" valueType="num">
                                      <p:cBhvr additive="base">
                                        <p:cTn id="20" dur="1500" fill="hold"/>
                                        <p:tgtEl>
                                          <p:spTgt spid="2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1500" fill="hold"/>
                                        <p:tgtEl>
                                          <p:spTgt spid="26"/>
                                        </p:tgtEl>
                                        <p:attrNameLst>
                                          <p:attrName>ppt_x</p:attrName>
                                        </p:attrNameLst>
                                      </p:cBhvr>
                                      <p:tavLst>
                                        <p:tav tm="0">
                                          <p:val>
                                            <p:strVal val="0-#ppt_w/2"/>
                                          </p:val>
                                        </p:tav>
                                        <p:tav tm="100000">
                                          <p:val>
                                            <p:strVal val="#ppt_x"/>
                                          </p:val>
                                        </p:tav>
                                      </p:tavLst>
                                    </p:anim>
                                    <p:anim calcmode="lin" valueType="num">
                                      <p:cBhvr additive="base">
                                        <p:cTn id="24" dur="1500" fill="hold"/>
                                        <p:tgtEl>
                                          <p:spTgt spid="2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500" fill="hold"/>
                                        <p:tgtEl>
                                          <p:spTgt spid="27"/>
                                        </p:tgtEl>
                                        <p:attrNameLst>
                                          <p:attrName>ppt_x</p:attrName>
                                        </p:attrNameLst>
                                      </p:cBhvr>
                                      <p:tavLst>
                                        <p:tav tm="0">
                                          <p:val>
                                            <p:strVal val="0-#ppt_w/2"/>
                                          </p:val>
                                        </p:tav>
                                        <p:tav tm="100000">
                                          <p:val>
                                            <p:strVal val="#ppt_x"/>
                                          </p:val>
                                        </p:tav>
                                      </p:tavLst>
                                    </p:anim>
                                    <p:anim calcmode="lin" valueType="num">
                                      <p:cBhvr additive="base">
                                        <p:cTn id="28" dur="1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D5524DDD-2B6F-4F5F-AF9B-5C3F223740F5}"/>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1" name="Slide Number Placeholder 5">
            <a:extLst>
              <a:ext uri="{FF2B5EF4-FFF2-40B4-BE49-F238E27FC236}">
                <a16:creationId xmlns:a16="http://schemas.microsoft.com/office/drawing/2014/main" id="{DDF36D7E-64C4-4180-915D-B905B345E107}"/>
              </a:ext>
            </a:extLst>
          </p:cNvPr>
          <p:cNvSpPr>
            <a:spLocks noGrp="1"/>
          </p:cNvSpPr>
          <p:nvPr userDrawn="1">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73304AF1-2E57-4B2C-8849-A2EACE2A62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grpSp>
        <p:nvGrpSpPr>
          <p:cNvPr id="15" name="Group 14">
            <a:extLst>
              <a:ext uri="{FF2B5EF4-FFF2-40B4-BE49-F238E27FC236}">
                <a16:creationId xmlns:a16="http://schemas.microsoft.com/office/drawing/2014/main" id="{20851B5B-DA00-40BF-A407-3254F57AAFD4}"/>
              </a:ext>
            </a:extLst>
          </p:cNvPr>
          <p:cNvGrpSpPr/>
          <p:nvPr userDrawn="1"/>
        </p:nvGrpSpPr>
        <p:grpSpPr>
          <a:xfrm>
            <a:off x="3544662" y="2197602"/>
            <a:ext cx="5105852" cy="2896186"/>
            <a:chOff x="3544662" y="2197602"/>
            <a:chExt cx="5105852" cy="2896186"/>
          </a:xfrm>
        </p:grpSpPr>
        <p:sp>
          <p:nvSpPr>
            <p:cNvPr id="5" name="Freeform 5">
              <a:extLst>
                <a:ext uri="{FF2B5EF4-FFF2-40B4-BE49-F238E27FC236}">
                  <a16:creationId xmlns:a16="http://schemas.microsoft.com/office/drawing/2014/main" id="{4E5AEB57-3E3F-4D8D-9749-9F96FF467077}"/>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7" name="Rectangle 7">
              <a:extLst>
                <a:ext uri="{FF2B5EF4-FFF2-40B4-BE49-F238E27FC236}">
                  <a16:creationId xmlns:a16="http://schemas.microsoft.com/office/drawing/2014/main" id="{8BD5FC65-073C-4772-9C9F-DD53481005FC}"/>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8" name="Rectangle 8">
              <a:extLst>
                <a:ext uri="{FF2B5EF4-FFF2-40B4-BE49-F238E27FC236}">
                  <a16:creationId xmlns:a16="http://schemas.microsoft.com/office/drawing/2014/main" id="{0CEA2ED0-1991-4871-90E6-E35890AA0964}"/>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9" name="Freeform 9">
              <a:extLst>
                <a:ext uri="{FF2B5EF4-FFF2-40B4-BE49-F238E27FC236}">
                  <a16:creationId xmlns:a16="http://schemas.microsoft.com/office/drawing/2014/main" id="{DEA82563-240E-4008-BC3C-872EDE467E2C}"/>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14" name="Picture Placeholder 13">
            <a:extLst>
              <a:ext uri="{FF2B5EF4-FFF2-40B4-BE49-F238E27FC236}">
                <a16:creationId xmlns:a16="http://schemas.microsoft.com/office/drawing/2014/main" id="{E5F90B8C-BB62-44BD-BC64-52BC3593F018}"/>
              </a:ext>
            </a:extLst>
          </p:cNvPr>
          <p:cNvSpPr>
            <a:spLocks noGrp="1"/>
          </p:cNvSpPr>
          <p:nvPr userDrawn="1">
            <p:ph type="pic" sz="quarter" idx="14"/>
          </p:nvPr>
        </p:nvSpPr>
        <p:spPr>
          <a:xfrm>
            <a:off x="4170363" y="2397125"/>
            <a:ext cx="3878262" cy="2417763"/>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7038774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42234F-8589-4693-9A00-67A697048BE9}"/>
              </a:ext>
            </a:extLst>
          </p:cNvPr>
          <p:cNvGrpSpPr/>
          <p:nvPr userDrawn="1"/>
        </p:nvGrpSpPr>
        <p:grpSpPr>
          <a:xfrm>
            <a:off x="5951006" y="2153616"/>
            <a:ext cx="4791914" cy="2718112"/>
            <a:chOff x="5951006" y="2153616"/>
            <a:chExt cx="4791914" cy="2718112"/>
          </a:xfrm>
          <a:effectLst>
            <a:outerShdw blurRad="254000" dist="152400" dir="5400000" algn="t" rotWithShape="0">
              <a:prstClr val="black">
                <a:alpha val="20000"/>
              </a:prstClr>
            </a:outerShdw>
          </a:effectLst>
        </p:grpSpPr>
        <p:sp>
          <p:nvSpPr>
            <p:cNvPr id="10" name="Freeform 5">
              <a:extLst>
                <a:ext uri="{FF2B5EF4-FFF2-40B4-BE49-F238E27FC236}">
                  <a16:creationId xmlns:a16="http://schemas.microsoft.com/office/drawing/2014/main" id="{6119DFD8-874F-497F-A23C-0BAE0F9BAF36}"/>
                </a:ext>
              </a:extLst>
            </p:cNvPr>
            <p:cNvSpPr>
              <a:spLocks/>
            </p:cNvSpPr>
            <p:nvPr/>
          </p:nvSpPr>
          <p:spPr bwMode="auto">
            <a:xfrm>
              <a:off x="6328856" y="2153616"/>
              <a:ext cx="4053688" cy="260235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1" name="Rectangle 7">
              <a:extLst>
                <a:ext uri="{FF2B5EF4-FFF2-40B4-BE49-F238E27FC236}">
                  <a16:creationId xmlns:a16="http://schemas.microsoft.com/office/drawing/2014/main" id="{45159CE3-9E42-43CC-A121-8FDB587B9C60}"/>
                </a:ext>
              </a:extLst>
            </p:cNvPr>
            <p:cNvSpPr>
              <a:spLocks noChangeArrowheads="1"/>
            </p:cNvSpPr>
            <p:nvPr/>
          </p:nvSpPr>
          <p:spPr bwMode="auto">
            <a:xfrm>
              <a:off x="5951006" y="4755971"/>
              <a:ext cx="4791914" cy="53510"/>
            </a:xfrm>
            <a:prstGeom prst="rect">
              <a:avLst/>
            </a:prstGeom>
            <a:solidFill>
              <a:srgbClr val="FF6C1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2" name="Rectangle 8">
              <a:extLst>
                <a:ext uri="{FF2B5EF4-FFF2-40B4-BE49-F238E27FC236}">
                  <a16:creationId xmlns:a16="http://schemas.microsoft.com/office/drawing/2014/main" id="{8028FF5D-4913-4B5F-A765-62AA87044B68}"/>
                </a:ext>
              </a:extLst>
            </p:cNvPr>
            <p:cNvSpPr>
              <a:spLocks noChangeArrowheads="1"/>
            </p:cNvSpPr>
            <p:nvPr/>
          </p:nvSpPr>
          <p:spPr bwMode="auto">
            <a:xfrm>
              <a:off x="7913419" y="4769075"/>
              <a:ext cx="867088" cy="27301"/>
            </a:xfrm>
            <a:prstGeom prst="rect">
              <a:avLst/>
            </a:prstGeom>
            <a:solidFill>
              <a:schemeClr val="bg1"/>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13" name="Freeform 9">
              <a:extLst>
                <a:ext uri="{FF2B5EF4-FFF2-40B4-BE49-F238E27FC236}">
                  <a16:creationId xmlns:a16="http://schemas.microsoft.com/office/drawing/2014/main" id="{655BA60B-2568-4306-88D6-0BD46C7C5952}"/>
                </a:ext>
              </a:extLst>
            </p:cNvPr>
            <p:cNvSpPr>
              <a:spLocks/>
            </p:cNvSpPr>
            <p:nvPr/>
          </p:nvSpPr>
          <p:spPr bwMode="auto">
            <a:xfrm>
              <a:off x="5951006" y="4809481"/>
              <a:ext cx="4791914" cy="62247"/>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rgbClr val="F65E00"/>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4" name="Picture Placeholder 13">
            <a:extLst>
              <a:ext uri="{FF2B5EF4-FFF2-40B4-BE49-F238E27FC236}">
                <a16:creationId xmlns:a16="http://schemas.microsoft.com/office/drawing/2014/main" id="{031A471A-8B22-470A-B449-1140CD8EB02C}"/>
              </a:ext>
            </a:extLst>
          </p:cNvPr>
          <p:cNvSpPr>
            <a:spLocks noGrp="1"/>
          </p:cNvSpPr>
          <p:nvPr userDrawn="1">
            <p:ph type="pic" sz="quarter" idx="14"/>
          </p:nvPr>
        </p:nvSpPr>
        <p:spPr>
          <a:xfrm>
            <a:off x="8729628" y="-245668"/>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5" name="Picture Placeholder 13">
            <a:extLst>
              <a:ext uri="{FF2B5EF4-FFF2-40B4-BE49-F238E27FC236}">
                <a16:creationId xmlns:a16="http://schemas.microsoft.com/office/drawing/2014/main" id="{CCA81DAE-60CB-45AC-B2DB-8FFF120AE7C4}"/>
              </a:ext>
            </a:extLst>
          </p:cNvPr>
          <p:cNvSpPr>
            <a:spLocks noGrp="1"/>
          </p:cNvSpPr>
          <p:nvPr userDrawn="1">
            <p:ph type="pic" sz="quarter" idx="15"/>
          </p:nvPr>
        </p:nvSpPr>
        <p:spPr>
          <a:xfrm>
            <a:off x="4908782" y="-245669"/>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13">
            <a:extLst>
              <a:ext uri="{FF2B5EF4-FFF2-40B4-BE49-F238E27FC236}">
                <a16:creationId xmlns:a16="http://schemas.microsoft.com/office/drawing/2014/main" id="{D9ED97F2-B570-4F5E-8EA3-475681318DD7}"/>
              </a:ext>
            </a:extLst>
          </p:cNvPr>
          <p:cNvSpPr>
            <a:spLocks noGrp="1"/>
          </p:cNvSpPr>
          <p:nvPr userDrawn="1">
            <p:ph type="pic" sz="quarter" idx="16"/>
          </p:nvPr>
        </p:nvSpPr>
        <p:spPr>
          <a:xfrm>
            <a:off x="6587788" y="2356687"/>
            <a:ext cx="3572550" cy="2227178"/>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7" name="Picture Placeholder 13">
            <a:extLst>
              <a:ext uri="{FF2B5EF4-FFF2-40B4-BE49-F238E27FC236}">
                <a16:creationId xmlns:a16="http://schemas.microsoft.com/office/drawing/2014/main" id="{98EBBA31-93D1-492B-8C9E-6C0CBF64724D}"/>
              </a:ext>
            </a:extLst>
          </p:cNvPr>
          <p:cNvSpPr>
            <a:spLocks noGrp="1"/>
          </p:cNvSpPr>
          <p:nvPr userDrawn="1">
            <p:ph type="pic" sz="quarter" idx="17"/>
          </p:nvPr>
        </p:nvSpPr>
        <p:spPr>
          <a:xfrm>
            <a:off x="10641476" y="2356686"/>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8" name="Picture Placeholder 13">
            <a:extLst>
              <a:ext uri="{FF2B5EF4-FFF2-40B4-BE49-F238E27FC236}">
                <a16:creationId xmlns:a16="http://schemas.microsoft.com/office/drawing/2014/main" id="{C63805B2-E23A-414F-B500-9DD97C66ADBE}"/>
              </a:ext>
            </a:extLst>
          </p:cNvPr>
          <p:cNvSpPr>
            <a:spLocks noGrp="1"/>
          </p:cNvSpPr>
          <p:nvPr userDrawn="1">
            <p:ph type="pic" sz="quarter" idx="18"/>
          </p:nvPr>
        </p:nvSpPr>
        <p:spPr>
          <a:xfrm>
            <a:off x="8581350" y="4981587"/>
            <a:ext cx="3572550" cy="2227178"/>
          </a:xfrm>
          <a:prstGeom prst="rect">
            <a:avLst/>
          </a:prstGeom>
          <a:pattFill prst="pct5">
            <a:fgClr>
              <a:schemeClr val="tx1">
                <a:lumMod val="50000"/>
                <a:lumOff val="50000"/>
              </a:schemeClr>
            </a:fgClr>
            <a:bgClr>
              <a:schemeClr val="bg1"/>
            </a:bgClr>
          </a:pattFill>
          <a:effectLst>
            <a:outerShdw blurRad="254000" dist="152400" dir="5400000" algn="t" rotWithShape="0">
              <a:prstClr val="black">
                <a:alpha val="20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24458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500" fill="hold"/>
                                        <p:tgtEl>
                                          <p:spTgt spid="14"/>
                                        </p:tgtEl>
                                        <p:attrNameLst>
                                          <p:attrName>ppt_x</p:attrName>
                                        </p:attrNameLst>
                                      </p:cBhvr>
                                      <p:tavLst>
                                        <p:tav tm="0">
                                          <p:val>
                                            <p:strVal val="1+#ppt_w/2"/>
                                          </p:val>
                                        </p:tav>
                                        <p:tav tm="100000">
                                          <p:val>
                                            <p:strVal val="#ppt_x"/>
                                          </p:val>
                                        </p:tav>
                                      </p:tavLst>
                                    </p:anim>
                                    <p:anim calcmode="lin" valueType="num">
                                      <p:cBhvr additive="base">
                                        <p:cTn id="8" dur="1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1+#ppt_w/2"/>
                                          </p:val>
                                        </p:tav>
                                        <p:tav tm="100000">
                                          <p:val>
                                            <p:strVal val="#ppt_x"/>
                                          </p:val>
                                        </p:tav>
                                      </p:tavLst>
                                    </p:anim>
                                    <p:anim calcmode="lin" valueType="num">
                                      <p:cBhvr additive="base">
                                        <p:cTn id="16" dur="1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1+#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500" fill="hold"/>
                                        <p:tgtEl>
                                          <p:spTgt spid="7"/>
                                        </p:tgtEl>
                                        <p:attrNameLst>
                                          <p:attrName>ppt_x</p:attrName>
                                        </p:attrNameLst>
                                      </p:cBhvr>
                                      <p:tavLst>
                                        <p:tav tm="0">
                                          <p:val>
                                            <p:strVal val="1+#ppt_w/2"/>
                                          </p:val>
                                        </p:tav>
                                        <p:tav tm="100000">
                                          <p:val>
                                            <p:strVal val="#ppt_x"/>
                                          </p:val>
                                        </p:tav>
                                      </p:tavLst>
                                    </p:anim>
                                    <p:anim calcmode="lin" valueType="num">
                                      <p:cBhvr additive="base">
                                        <p:cTn id="24" dur="1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1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500" fill="hold"/>
                                        <p:tgtEl>
                                          <p:spTgt spid="4"/>
                                        </p:tgtEl>
                                        <p:attrNameLst>
                                          <p:attrName>ppt_x</p:attrName>
                                        </p:attrNameLst>
                                      </p:cBhvr>
                                      <p:tavLst>
                                        <p:tav tm="0">
                                          <p:val>
                                            <p:strVal val="1+#ppt_w/2"/>
                                          </p:val>
                                        </p:tav>
                                        <p:tav tm="100000">
                                          <p:val>
                                            <p:strVal val="#ppt_x"/>
                                          </p:val>
                                        </p:tav>
                                      </p:tavLst>
                                    </p:anim>
                                    <p:anim calcmode="lin" valueType="num">
                                      <p:cBhvr additive="base">
                                        <p:cTn id="28" dur="1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BBB6C0FB-CEDF-4312-BEB0-9351A6273E20}"/>
              </a:ext>
            </a:extLst>
          </p:cNvPr>
          <p:cNvSpPr>
            <a:spLocks/>
          </p:cNvSpPr>
          <p:nvPr userDrawn="1"/>
        </p:nvSpPr>
        <p:spPr bwMode="auto">
          <a:xfrm>
            <a:off x="0" y="3873500"/>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Picture Placeholder 7">
            <a:extLst>
              <a:ext uri="{FF2B5EF4-FFF2-40B4-BE49-F238E27FC236}">
                <a16:creationId xmlns:a16="http://schemas.microsoft.com/office/drawing/2014/main" id="{9E771FEE-E60D-4494-9362-469866CB89FF}"/>
              </a:ext>
            </a:extLst>
          </p:cNvPr>
          <p:cNvSpPr>
            <a:spLocks noGrp="1"/>
          </p:cNvSpPr>
          <p:nvPr>
            <p:ph type="pic" sz="quarter" idx="10"/>
          </p:nvPr>
        </p:nvSpPr>
        <p:spPr>
          <a:xfrm>
            <a:off x="-12700" y="3289116"/>
            <a:ext cx="12192000" cy="3572060"/>
          </a:xfrm>
          <a:custGeom>
            <a:avLst/>
            <a:gdLst>
              <a:gd name="connsiteX0" fmla="*/ 9857640 w 12192000"/>
              <a:gd name="connsiteY0" fmla="*/ 9 h 3572060"/>
              <a:gd name="connsiteX1" fmla="*/ 12192000 w 12192000"/>
              <a:gd name="connsiteY1" fmla="*/ 393885 h 3572060"/>
              <a:gd name="connsiteX2" fmla="*/ 12192000 w 12192000"/>
              <a:gd name="connsiteY2" fmla="*/ 3543485 h 3572060"/>
              <a:gd name="connsiteX3" fmla="*/ 0 w 12192000"/>
              <a:gd name="connsiteY3" fmla="*/ 3572060 h 3572060"/>
              <a:gd name="connsiteX4" fmla="*/ 0 w 12192000"/>
              <a:gd name="connsiteY4" fmla="*/ 844735 h 3572060"/>
              <a:gd name="connsiteX5" fmla="*/ 3429000 w 12192000"/>
              <a:gd name="connsiteY5" fmla="*/ 1924235 h 3572060"/>
              <a:gd name="connsiteX6" fmla="*/ 9147175 w 12192000"/>
              <a:gd name="connsiteY6" fmla="*/ 36697 h 3572060"/>
              <a:gd name="connsiteX7" fmla="*/ 9857640 w 12192000"/>
              <a:gd name="connsiteY7" fmla="*/ 9 h 357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60">
                <a:moveTo>
                  <a:pt x="9857640" y="9"/>
                </a:moveTo>
                <a:cubicBezTo>
                  <a:pt x="10844355" y="-1533"/>
                  <a:pt x="11652845" y="202988"/>
                  <a:pt x="12192000" y="393885"/>
                </a:cubicBezTo>
                <a:lnTo>
                  <a:pt x="12192000" y="3543485"/>
                </a:lnTo>
                <a:cubicBezTo>
                  <a:pt x="0" y="3572060"/>
                  <a:pt x="0" y="3572060"/>
                  <a:pt x="0" y="3572060"/>
                </a:cubicBezTo>
                <a:cubicBezTo>
                  <a:pt x="0" y="844735"/>
                  <a:pt x="0" y="844735"/>
                  <a:pt x="0" y="844735"/>
                </a:cubicBezTo>
                <a:cubicBezTo>
                  <a:pt x="1050925" y="970147"/>
                  <a:pt x="2209800" y="1954397"/>
                  <a:pt x="3429000" y="1924235"/>
                </a:cubicBezTo>
                <a:cubicBezTo>
                  <a:pt x="4962526" y="1886135"/>
                  <a:pt x="6908800" y="265297"/>
                  <a:pt x="9147175" y="36697"/>
                </a:cubicBezTo>
                <a:cubicBezTo>
                  <a:pt x="9392741" y="11694"/>
                  <a:pt x="9629936" y="365"/>
                  <a:pt x="9857640" y="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9772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95014365-4F08-487B-916A-B81EC5D56BFC}"/>
              </a:ext>
            </a:extLst>
          </p:cNvPr>
          <p:cNvSpPr>
            <a:spLocks/>
          </p:cNvSpPr>
          <p:nvPr userDrawn="1"/>
        </p:nvSpPr>
        <p:spPr bwMode="auto">
          <a:xfrm rot="8100000">
            <a:off x="127332" y="-731077"/>
            <a:ext cx="9529782" cy="9575746"/>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solidFill>
            <a:srgbClr val="FFC44D"/>
          </a:solidFill>
          <a:ln w="50800">
            <a:noFill/>
            <a:round/>
            <a:headEnd/>
            <a:tailEnd/>
          </a:ln>
          <a:effectLst>
            <a:outerShdw blurRad="317500" dist="101600" dir="5400000" sx="102000" sy="102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grpSp>
        <p:nvGrpSpPr>
          <p:cNvPr id="4" name="Group 3">
            <a:extLst>
              <a:ext uri="{FF2B5EF4-FFF2-40B4-BE49-F238E27FC236}">
                <a16:creationId xmlns:a16="http://schemas.microsoft.com/office/drawing/2014/main" id="{2A9BD38F-C6AE-40B8-A7E7-35ADF623EDE2}"/>
              </a:ext>
            </a:extLst>
          </p:cNvPr>
          <p:cNvGrpSpPr/>
          <p:nvPr userDrawn="1"/>
        </p:nvGrpSpPr>
        <p:grpSpPr>
          <a:xfrm>
            <a:off x="159926" y="1164490"/>
            <a:ext cx="7704810" cy="4370390"/>
            <a:chOff x="3544662" y="2197602"/>
            <a:chExt cx="5105852" cy="2896186"/>
          </a:xfrm>
        </p:grpSpPr>
        <p:sp>
          <p:nvSpPr>
            <p:cNvPr id="5" name="Freeform 5">
              <a:extLst>
                <a:ext uri="{FF2B5EF4-FFF2-40B4-BE49-F238E27FC236}">
                  <a16:creationId xmlns:a16="http://schemas.microsoft.com/office/drawing/2014/main" id="{4C9C05DD-E358-4B41-ADB7-18DEF1D88174}"/>
                </a:ext>
              </a:extLst>
            </p:cNvPr>
            <p:cNvSpPr>
              <a:spLocks/>
            </p:cNvSpPr>
            <p:nvPr/>
          </p:nvSpPr>
          <p:spPr bwMode="auto">
            <a:xfrm>
              <a:off x="3947266" y="2197602"/>
              <a:ext cx="4319262" cy="2772845"/>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6" name="Rectangle 7">
              <a:extLst>
                <a:ext uri="{FF2B5EF4-FFF2-40B4-BE49-F238E27FC236}">
                  <a16:creationId xmlns:a16="http://schemas.microsoft.com/office/drawing/2014/main" id="{400DAEEE-E951-41B1-B654-A4C52F568215}"/>
                </a:ext>
              </a:extLst>
            </p:cNvPr>
            <p:cNvSpPr>
              <a:spLocks noChangeArrowheads="1"/>
            </p:cNvSpPr>
            <p:nvPr/>
          </p:nvSpPr>
          <p:spPr bwMode="auto">
            <a:xfrm>
              <a:off x="3544662" y="4970447"/>
              <a:ext cx="5105852" cy="57016"/>
            </a:xfrm>
            <a:prstGeom prst="rect">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7" name="Rectangle 8">
              <a:extLst>
                <a:ext uri="{FF2B5EF4-FFF2-40B4-BE49-F238E27FC236}">
                  <a16:creationId xmlns:a16="http://schemas.microsoft.com/office/drawing/2014/main" id="{2F24E247-C2B0-4BA6-A279-644195FF1D16}"/>
                </a:ext>
              </a:extLst>
            </p:cNvPr>
            <p:cNvSpPr>
              <a:spLocks noChangeArrowheads="1"/>
            </p:cNvSpPr>
            <p:nvPr/>
          </p:nvSpPr>
          <p:spPr bwMode="auto">
            <a:xfrm>
              <a:off x="5635641" y="4984410"/>
              <a:ext cx="923894" cy="29090"/>
            </a:xfrm>
            <a:prstGeom prst="rect">
              <a:avLst/>
            </a:prstGeom>
            <a:solidFill>
              <a:schemeClr val="bg1">
                <a:lumMod val="85000"/>
              </a:schemeClr>
            </a:solidFill>
            <a:ln w="28575" cap="flat">
              <a:noFill/>
              <a:prstDash val="solid"/>
              <a:miter lim="800000"/>
              <a:headEnd/>
              <a:tailEnd/>
            </a:ln>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8" name="Freeform 9">
              <a:extLst>
                <a:ext uri="{FF2B5EF4-FFF2-40B4-BE49-F238E27FC236}">
                  <a16:creationId xmlns:a16="http://schemas.microsoft.com/office/drawing/2014/main" id="{B1ACDD88-4C53-4CBE-B701-E2EF736ED0A2}"/>
                </a:ext>
              </a:extLst>
            </p:cNvPr>
            <p:cNvSpPr>
              <a:spLocks/>
            </p:cNvSpPr>
            <p:nvPr/>
          </p:nvSpPr>
          <p:spPr bwMode="auto">
            <a:xfrm>
              <a:off x="3544662" y="5027463"/>
              <a:ext cx="5105852" cy="66325"/>
            </a:xfrm>
            <a:custGeom>
              <a:avLst/>
              <a:gdLst>
                <a:gd name="T0" fmla="*/ 4308 w 4308"/>
                <a:gd name="T1" fmla="*/ 4 h 56"/>
                <a:gd name="T2" fmla="*/ 2154 w 4308"/>
                <a:gd name="T3" fmla="*/ 56 h 56"/>
                <a:gd name="T4" fmla="*/ 0 w 4308"/>
                <a:gd name="T5" fmla="*/ 4 h 56"/>
                <a:gd name="T6" fmla="*/ 6 w 4308"/>
                <a:gd name="T7" fmla="*/ 0 h 56"/>
                <a:gd name="T8" fmla="*/ 4302 w 4308"/>
                <a:gd name="T9" fmla="*/ 0 h 56"/>
                <a:gd name="T10" fmla="*/ 4308 w 4308"/>
                <a:gd name="T11" fmla="*/ 4 h 56"/>
              </a:gdLst>
              <a:ahLst/>
              <a:cxnLst>
                <a:cxn ang="0">
                  <a:pos x="T0" y="T1"/>
                </a:cxn>
                <a:cxn ang="0">
                  <a:pos x="T2" y="T3"/>
                </a:cxn>
                <a:cxn ang="0">
                  <a:pos x="T4" y="T5"/>
                </a:cxn>
                <a:cxn ang="0">
                  <a:pos x="T6" y="T7"/>
                </a:cxn>
                <a:cxn ang="0">
                  <a:pos x="T8" y="T9"/>
                </a:cxn>
                <a:cxn ang="0">
                  <a:pos x="T10" y="T11"/>
                </a:cxn>
              </a:cxnLst>
              <a:rect l="0" t="0" r="r" b="b"/>
              <a:pathLst>
                <a:path w="4308" h="56">
                  <a:moveTo>
                    <a:pt x="4308" y="4"/>
                  </a:moveTo>
                  <a:cubicBezTo>
                    <a:pt x="4308" y="33"/>
                    <a:pt x="3980" y="56"/>
                    <a:pt x="2154" y="56"/>
                  </a:cubicBezTo>
                  <a:cubicBezTo>
                    <a:pt x="340" y="56"/>
                    <a:pt x="0" y="33"/>
                    <a:pt x="0" y="4"/>
                  </a:cubicBezTo>
                  <a:cubicBezTo>
                    <a:pt x="0" y="3"/>
                    <a:pt x="2" y="1"/>
                    <a:pt x="6" y="0"/>
                  </a:cubicBezTo>
                  <a:cubicBezTo>
                    <a:pt x="4302" y="0"/>
                    <a:pt x="4302" y="0"/>
                    <a:pt x="4302" y="0"/>
                  </a:cubicBezTo>
                  <a:cubicBezTo>
                    <a:pt x="4306" y="1"/>
                    <a:pt x="4308" y="3"/>
                    <a:pt x="4308" y="4"/>
                  </a:cubicBezTo>
                  <a:close/>
                </a:path>
              </a:pathLst>
            </a:custGeom>
            <a:solidFill>
              <a:schemeClr val="bg1">
                <a:lumMod val="85000"/>
              </a:schemeClr>
            </a:solidFill>
            <a:ln w="4763" cap="flat">
              <a:noFill/>
              <a:prstDash val="solid"/>
              <a:miter lim="800000"/>
              <a:headEnd/>
              <a:tailEnd/>
            </a:ln>
            <a:effectLst>
              <a:outerShdw blurRad="317500" sx="102000" sy="102000" algn="ctr" rotWithShape="0">
                <a:prstClr val="black">
                  <a:alpha val="15000"/>
                </a:prstClr>
              </a:outerShdw>
            </a:effec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grpSp>
      <p:sp>
        <p:nvSpPr>
          <p:cNvPr id="9" name="Picture Placeholder 13">
            <a:extLst>
              <a:ext uri="{FF2B5EF4-FFF2-40B4-BE49-F238E27FC236}">
                <a16:creationId xmlns:a16="http://schemas.microsoft.com/office/drawing/2014/main" id="{330C3277-AED6-4CC7-B9FC-B81D7801CA85}"/>
              </a:ext>
            </a:extLst>
          </p:cNvPr>
          <p:cNvSpPr>
            <a:spLocks noGrp="1"/>
          </p:cNvSpPr>
          <p:nvPr>
            <p:ph type="pic" sz="quarter" idx="14"/>
          </p:nvPr>
        </p:nvSpPr>
        <p:spPr>
          <a:xfrm>
            <a:off x="1098057" y="1485776"/>
            <a:ext cx="5852360" cy="3648442"/>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1" name="Freeform 5">
            <a:extLst>
              <a:ext uri="{FF2B5EF4-FFF2-40B4-BE49-F238E27FC236}">
                <a16:creationId xmlns:a16="http://schemas.microsoft.com/office/drawing/2014/main" id="{7961B010-1CC1-49AF-9FD5-FD646A90300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2" name="Slide Number Placeholder 5">
            <a:extLst>
              <a:ext uri="{FF2B5EF4-FFF2-40B4-BE49-F238E27FC236}">
                <a16:creationId xmlns:a16="http://schemas.microsoft.com/office/drawing/2014/main" id="{84060474-8A38-418D-A25C-2FA1F2C5C2B6}"/>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3" name="TextBox 12">
            <a:extLst>
              <a:ext uri="{FF2B5EF4-FFF2-40B4-BE49-F238E27FC236}">
                <a16:creationId xmlns:a16="http://schemas.microsoft.com/office/drawing/2014/main" id="{8A3780A2-9375-4B79-AC77-7515651A4F51}"/>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423708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 calcmode="lin" valueType="num">
                                      <p:cBhvr>
                                        <p:cTn id="9" dur="1500" fill="hold"/>
                                        <p:tgtEl>
                                          <p:spTgt spid="10"/>
                                        </p:tgtEl>
                                        <p:attrNameLst>
                                          <p:attrName>style.rotation</p:attrName>
                                        </p:attrNameLst>
                                      </p:cBhvr>
                                      <p:tavLst>
                                        <p:tav tm="0">
                                          <p:val>
                                            <p:fltVal val="90"/>
                                          </p:val>
                                        </p:tav>
                                        <p:tav tm="100000">
                                          <p:val>
                                            <p:fltVal val="0"/>
                                          </p:val>
                                        </p:tav>
                                      </p:tavLst>
                                    </p:anim>
                                    <p:animEffect transition="in" filter="fade">
                                      <p:cBhvr>
                                        <p:cTn id="10"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43A9413B-D334-453D-842E-746DA8A457FC}"/>
              </a:ext>
            </a:extLst>
          </p:cNvPr>
          <p:cNvSpPr>
            <a:spLocks/>
          </p:cNvSpPr>
          <p:nvPr/>
        </p:nvSpPr>
        <p:spPr bwMode="auto">
          <a:xfrm>
            <a:off x="3499544" y="1071202"/>
            <a:ext cx="3918870" cy="2515804"/>
          </a:xfrm>
          <a:custGeom>
            <a:avLst/>
            <a:gdLst>
              <a:gd name="T0" fmla="*/ 3644 w 3644"/>
              <a:gd name="T1" fmla="*/ 117 h 2340"/>
              <a:gd name="T2" fmla="*/ 3644 w 3644"/>
              <a:gd name="T3" fmla="*/ 2266 h 2340"/>
              <a:gd name="T4" fmla="*/ 3641 w 3644"/>
              <a:gd name="T5" fmla="*/ 2288 h 2340"/>
              <a:gd name="T6" fmla="*/ 3594 w 3644"/>
              <a:gd name="T7" fmla="*/ 2336 h 2340"/>
              <a:gd name="T8" fmla="*/ 3570 w 3644"/>
              <a:gd name="T9" fmla="*/ 2340 h 2340"/>
              <a:gd name="T10" fmla="*/ 117 w 3644"/>
              <a:gd name="T11" fmla="*/ 2340 h 2340"/>
              <a:gd name="T12" fmla="*/ 87 w 3644"/>
              <a:gd name="T13" fmla="*/ 2336 h 2340"/>
              <a:gd name="T14" fmla="*/ 20 w 3644"/>
              <a:gd name="T15" fmla="*/ 2288 h 2340"/>
              <a:gd name="T16" fmla="*/ 0 w 3644"/>
              <a:gd name="T17" fmla="*/ 2223 h 2340"/>
              <a:gd name="T18" fmla="*/ 0 w 3644"/>
              <a:gd name="T19" fmla="*/ 117 h 2340"/>
              <a:gd name="T20" fmla="*/ 117 w 3644"/>
              <a:gd name="T21" fmla="*/ 0 h 2340"/>
              <a:gd name="T22" fmla="*/ 3527 w 3644"/>
              <a:gd name="T23" fmla="*/ 0 h 2340"/>
              <a:gd name="T24" fmla="*/ 3644 w 3644"/>
              <a:gd name="T25" fmla="*/ 117 h 2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44" h="2340">
                <a:moveTo>
                  <a:pt x="3644" y="117"/>
                </a:moveTo>
                <a:cubicBezTo>
                  <a:pt x="3644" y="2266"/>
                  <a:pt x="3644" y="2266"/>
                  <a:pt x="3644" y="2266"/>
                </a:cubicBezTo>
                <a:cubicBezTo>
                  <a:pt x="3644" y="2274"/>
                  <a:pt x="3643" y="2281"/>
                  <a:pt x="3641" y="2288"/>
                </a:cubicBezTo>
                <a:cubicBezTo>
                  <a:pt x="3634" y="2310"/>
                  <a:pt x="3616" y="2328"/>
                  <a:pt x="3594" y="2336"/>
                </a:cubicBezTo>
                <a:cubicBezTo>
                  <a:pt x="3586" y="2339"/>
                  <a:pt x="3578" y="2340"/>
                  <a:pt x="3570" y="2340"/>
                </a:cubicBezTo>
                <a:cubicBezTo>
                  <a:pt x="117" y="2340"/>
                  <a:pt x="117" y="2340"/>
                  <a:pt x="117" y="2340"/>
                </a:cubicBezTo>
                <a:cubicBezTo>
                  <a:pt x="107" y="2340"/>
                  <a:pt x="97" y="2339"/>
                  <a:pt x="87" y="2336"/>
                </a:cubicBezTo>
                <a:cubicBezTo>
                  <a:pt x="59" y="2329"/>
                  <a:pt x="36" y="2311"/>
                  <a:pt x="20" y="2288"/>
                </a:cubicBezTo>
                <a:cubicBezTo>
                  <a:pt x="7" y="2269"/>
                  <a:pt x="0" y="2247"/>
                  <a:pt x="0" y="2223"/>
                </a:cubicBezTo>
                <a:cubicBezTo>
                  <a:pt x="0" y="117"/>
                  <a:pt x="0" y="117"/>
                  <a:pt x="0" y="117"/>
                </a:cubicBezTo>
                <a:cubicBezTo>
                  <a:pt x="0" y="53"/>
                  <a:pt x="53" y="0"/>
                  <a:pt x="117" y="0"/>
                </a:cubicBezTo>
                <a:cubicBezTo>
                  <a:pt x="3527" y="0"/>
                  <a:pt x="3527" y="0"/>
                  <a:pt x="3527" y="0"/>
                </a:cubicBezTo>
                <a:cubicBezTo>
                  <a:pt x="3591" y="0"/>
                  <a:pt x="3644" y="53"/>
                  <a:pt x="3644" y="117"/>
                </a:cubicBezTo>
                <a:close/>
              </a:path>
            </a:pathLst>
          </a:cu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9" name="Picture Placeholder 13">
            <a:extLst>
              <a:ext uri="{FF2B5EF4-FFF2-40B4-BE49-F238E27FC236}">
                <a16:creationId xmlns:a16="http://schemas.microsoft.com/office/drawing/2014/main" id="{CBA40517-3E65-44E8-8CAE-E2BEC1F4F606}"/>
              </a:ext>
            </a:extLst>
          </p:cNvPr>
          <p:cNvSpPr>
            <a:spLocks noGrp="1"/>
          </p:cNvSpPr>
          <p:nvPr userDrawn="1">
            <p:ph type="pic" sz="quarter" idx="14"/>
          </p:nvPr>
        </p:nvSpPr>
        <p:spPr>
          <a:xfrm>
            <a:off x="3701624" y="1306430"/>
            <a:ext cx="3518752" cy="555157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Freeform 5">
            <a:extLst>
              <a:ext uri="{FF2B5EF4-FFF2-40B4-BE49-F238E27FC236}">
                <a16:creationId xmlns:a16="http://schemas.microsoft.com/office/drawing/2014/main" id="{5326E098-9BED-4F74-822F-BD908535D07F}"/>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8" name="Slide Number Placeholder 5">
            <a:extLst>
              <a:ext uri="{FF2B5EF4-FFF2-40B4-BE49-F238E27FC236}">
                <a16:creationId xmlns:a16="http://schemas.microsoft.com/office/drawing/2014/main" id="{206FC43B-D557-446D-B81B-2030DF4B03D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9" name="TextBox 18">
            <a:extLst>
              <a:ext uri="{FF2B5EF4-FFF2-40B4-BE49-F238E27FC236}">
                <a16:creationId xmlns:a16="http://schemas.microsoft.com/office/drawing/2014/main" id="{C62858A2-FE58-4419-A530-D8040343CCE2}"/>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19229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3FCD0886-7CF5-4D6D-8078-3860B61B9696}"/>
              </a:ext>
            </a:extLst>
          </p:cNvPr>
          <p:cNvSpPr>
            <a:spLocks noGrp="1"/>
          </p:cNvSpPr>
          <p:nvPr>
            <p:ph type="pic" sz="quarter" idx="15"/>
          </p:nvPr>
        </p:nvSpPr>
        <p:spPr>
          <a:xfrm>
            <a:off x="-596624" y="3044385"/>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6" name="Picture Placeholder 13">
            <a:extLst>
              <a:ext uri="{FF2B5EF4-FFF2-40B4-BE49-F238E27FC236}">
                <a16:creationId xmlns:a16="http://schemas.microsoft.com/office/drawing/2014/main" id="{74746C04-C6B8-4066-AB97-8233EA50F6F7}"/>
              </a:ext>
            </a:extLst>
          </p:cNvPr>
          <p:cNvSpPr>
            <a:spLocks noGrp="1"/>
          </p:cNvSpPr>
          <p:nvPr>
            <p:ph type="pic" sz="quarter" idx="16"/>
          </p:nvPr>
        </p:nvSpPr>
        <p:spPr>
          <a:xfrm>
            <a:off x="3653214" y="604056"/>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4" name="Picture Placeholder 13">
            <a:extLst>
              <a:ext uri="{FF2B5EF4-FFF2-40B4-BE49-F238E27FC236}">
                <a16:creationId xmlns:a16="http://schemas.microsoft.com/office/drawing/2014/main" id="{5030D198-D0B2-445A-9488-39914FD01736}"/>
              </a:ext>
            </a:extLst>
          </p:cNvPr>
          <p:cNvSpPr>
            <a:spLocks noGrp="1"/>
          </p:cNvSpPr>
          <p:nvPr>
            <p:ph type="pic" sz="quarter" idx="14"/>
          </p:nvPr>
        </p:nvSpPr>
        <p:spPr>
          <a:xfrm>
            <a:off x="-682349" y="0"/>
            <a:ext cx="5852360" cy="3648442"/>
          </a:xfrm>
          <a:prstGeom prst="rect">
            <a:avLst/>
          </a:prstGeom>
          <a:pattFill prst="pct5">
            <a:fgClr>
              <a:schemeClr val="tx1">
                <a:lumMod val="50000"/>
                <a:lumOff val="50000"/>
              </a:schemeClr>
            </a:fgClr>
            <a:bgClr>
              <a:schemeClr val="bg1"/>
            </a:bgClr>
          </a:pattFill>
          <a:effectLst>
            <a:outerShdw blurRad="317500" dist="317500" dir="9000000" algn="t" rotWithShape="0">
              <a:prstClr val="black">
                <a:alpha val="15000"/>
              </a:prstClr>
            </a:outerShdw>
          </a:effectLst>
          <a:scene3d>
            <a:camera prst="isometricTopUp"/>
            <a:lightRig rig="threePt" dir="t"/>
          </a:scene3d>
        </p:spPr>
        <p:txBody>
          <a:bodyPr wrap="square">
            <a:noAutofit/>
          </a:bodyPr>
          <a:lstStyle>
            <a:lvl1pPr>
              <a:defRPr lang="en-US" sz="1600">
                <a:latin typeface="Roboto" panose="02000000000000000000" pitchFamily="2" charset="0"/>
              </a:defRPr>
            </a:lvl1pPr>
          </a:lstStyle>
          <a:p>
            <a:pPr lvl="0"/>
            <a:endParaRPr lang="en-US" dirty="0"/>
          </a:p>
        </p:txBody>
      </p:sp>
      <p:sp>
        <p:nvSpPr>
          <p:cNvPr id="7" name="Freeform 5">
            <a:extLst>
              <a:ext uri="{FF2B5EF4-FFF2-40B4-BE49-F238E27FC236}">
                <a16:creationId xmlns:a16="http://schemas.microsoft.com/office/drawing/2014/main" id="{6F6F7FCB-08E2-42F2-9A43-8D18BFA7FD39}"/>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85C053C7-93E6-40CE-969B-CAADD06482D8}"/>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E1717D0B-238E-4F29-9261-AB59555C9764}"/>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90188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9"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500" fill="hold"/>
                                        <p:tgtEl>
                                          <p:spTgt spid="5"/>
                                        </p:tgtEl>
                                        <p:attrNameLst>
                                          <p:attrName>ppt_x</p:attrName>
                                        </p:attrNameLst>
                                      </p:cBhvr>
                                      <p:tavLst>
                                        <p:tav tm="0">
                                          <p:val>
                                            <p:strVal val="0-#ppt_w/2"/>
                                          </p:val>
                                        </p:tav>
                                        <p:tav tm="100000">
                                          <p:val>
                                            <p:strVal val="#ppt_x"/>
                                          </p:val>
                                        </p:tav>
                                      </p:tavLst>
                                    </p:anim>
                                    <p:anim calcmode="lin" valueType="num">
                                      <p:cBhvr additive="base">
                                        <p:cTn id="12" dur="1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9" decel="10000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500" fill="hold"/>
                                        <p:tgtEl>
                                          <p:spTgt spid="4"/>
                                        </p:tgtEl>
                                        <p:attrNameLst>
                                          <p:attrName>ppt_x</p:attrName>
                                        </p:attrNameLst>
                                      </p:cBhvr>
                                      <p:tavLst>
                                        <p:tav tm="0">
                                          <p:val>
                                            <p:strVal val="0-#ppt_w/2"/>
                                          </p:val>
                                        </p:tav>
                                        <p:tav tm="100000">
                                          <p:val>
                                            <p:strVal val="#ppt_x"/>
                                          </p:val>
                                        </p:tav>
                                      </p:tavLst>
                                    </p:anim>
                                    <p:anim calcmode="lin" valueType="num">
                                      <p:cBhvr additive="base">
                                        <p:cTn id="16" dur="1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2618DF-72EF-4436-AE5C-31EBA2B5077F}"/>
              </a:ext>
            </a:extLst>
          </p:cNvPr>
          <p:cNvSpPr/>
          <p:nvPr userDrawn="1"/>
        </p:nvSpPr>
        <p:spPr>
          <a:xfrm>
            <a:off x="1117600" y="1910720"/>
            <a:ext cx="6642100" cy="2725960"/>
          </a:xfrm>
          <a:prstGeom prst="rect">
            <a:avLst/>
          </a:prstGeom>
          <a:solidFill>
            <a:srgbClr val="FF6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2" name="Rectangle: Rounded Corners 21">
            <a:extLst>
              <a:ext uri="{FF2B5EF4-FFF2-40B4-BE49-F238E27FC236}">
                <a16:creationId xmlns:a16="http://schemas.microsoft.com/office/drawing/2014/main" id="{25937BE8-5AE3-411D-9521-1F29F9117A15}"/>
              </a:ext>
            </a:extLst>
          </p:cNvPr>
          <p:cNvSpPr/>
          <p:nvPr userDrawn="1"/>
        </p:nvSpPr>
        <p:spPr>
          <a:xfrm>
            <a:off x="7767860" y="1710548"/>
            <a:ext cx="4869848" cy="3126304"/>
          </a:xfrm>
          <a:prstGeom prst="roundRect">
            <a:avLst>
              <a:gd name="adj" fmla="val 5294"/>
            </a:avLst>
          </a:prstGeom>
          <a:solidFill>
            <a:schemeClr val="bg1"/>
          </a:solidFill>
          <a:ln w="4763" cap="flat">
            <a:noFill/>
            <a:prstDash val="solid"/>
            <a:miter lim="800000"/>
            <a:headEnd/>
            <a:tailEnd/>
          </a:ln>
          <a:effectLst>
            <a:outerShdw blurRad="317500" sx="102000" sy="102000" algn="ctr"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dirty="0">
              <a:solidFill>
                <a:schemeClr val="tx1"/>
              </a:solidFill>
              <a:latin typeface="Roboto" panose="02000000000000000000" pitchFamily="2" charset="0"/>
            </a:endParaRPr>
          </a:p>
        </p:txBody>
      </p:sp>
      <p:sp>
        <p:nvSpPr>
          <p:cNvPr id="21" name="Picture Placeholder 13">
            <a:extLst>
              <a:ext uri="{FF2B5EF4-FFF2-40B4-BE49-F238E27FC236}">
                <a16:creationId xmlns:a16="http://schemas.microsoft.com/office/drawing/2014/main" id="{8AF09D4A-2F5A-40B7-A1B8-73A257D38D4A}"/>
              </a:ext>
            </a:extLst>
          </p:cNvPr>
          <p:cNvSpPr>
            <a:spLocks noGrp="1"/>
          </p:cNvSpPr>
          <p:nvPr>
            <p:ph type="pic" sz="quarter" idx="16"/>
          </p:nvPr>
        </p:nvSpPr>
        <p:spPr>
          <a:xfrm>
            <a:off x="8016900" y="1910720"/>
            <a:ext cx="4372636" cy="2725960"/>
          </a:xfrm>
          <a:prstGeom prst="rect">
            <a:avLst/>
          </a:prstGeom>
          <a:pattFill prst="pct5">
            <a:fgClr>
              <a:schemeClr val="tx1">
                <a:lumMod val="50000"/>
                <a:lumOff val="50000"/>
              </a:schemeClr>
            </a:fgClr>
            <a:bgClr>
              <a:schemeClr val="bg1"/>
            </a:bgClr>
          </a:pattFill>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23" name="Freeform 5">
            <a:extLst>
              <a:ext uri="{FF2B5EF4-FFF2-40B4-BE49-F238E27FC236}">
                <a16:creationId xmlns:a16="http://schemas.microsoft.com/office/drawing/2014/main" id="{F5339CD4-2D00-4123-B8C9-D93074F22D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4" name="Slide Number Placeholder 5">
            <a:extLst>
              <a:ext uri="{FF2B5EF4-FFF2-40B4-BE49-F238E27FC236}">
                <a16:creationId xmlns:a16="http://schemas.microsoft.com/office/drawing/2014/main" id="{CBD1D175-D749-4C23-8F40-23F82D5C364A}"/>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5" name="TextBox 24">
            <a:extLst>
              <a:ext uri="{FF2B5EF4-FFF2-40B4-BE49-F238E27FC236}">
                <a16:creationId xmlns:a16="http://schemas.microsoft.com/office/drawing/2014/main" id="{4831931D-A28A-42EF-8829-554A665AF45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04311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500" fill="hold"/>
                                        <p:tgtEl>
                                          <p:spTgt spid="21"/>
                                        </p:tgtEl>
                                        <p:attrNameLst>
                                          <p:attrName>ppt_x</p:attrName>
                                        </p:attrNameLst>
                                      </p:cBhvr>
                                      <p:tavLst>
                                        <p:tav tm="0">
                                          <p:val>
                                            <p:strVal val="1+#ppt_w/2"/>
                                          </p:val>
                                        </p:tav>
                                        <p:tav tm="100000">
                                          <p:val>
                                            <p:strVal val="#ppt_x"/>
                                          </p:val>
                                        </p:tav>
                                      </p:tavLst>
                                    </p:anim>
                                    <p:anim calcmode="lin" valueType="num">
                                      <p:cBhvr additive="base">
                                        <p:cTn id="12" dur="1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1" grpId="0" animBg="1"/>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1554322"/>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8489942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B7B0151-92E4-47EE-9500-467A9C153162}"/>
              </a:ext>
            </a:extLst>
          </p:cNvPr>
          <p:cNvSpPr>
            <a:spLocks noGrp="1"/>
          </p:cNvSpPr>
          <p:nvPr>
            <p:ph type="pic" sz="quarter" idx="10"/>
          </p:nvPr>
        </p:nvSpPr>
        <p:spPr>
          <a:xfrm>
            <a:off x="4740442" y="-2762678"/>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15446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6688135"/>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634972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id="{C9C12E5B-83DB-42BF-A331-0D605F7D80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6C10"/>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4" name="Slide Number Placeholder 5">
            <a:extLst>
              <a:ext uri="{FF2B5EF4-FFF2-40B4-BE49-F238E27FC236}">
                <a16:creationId xmlns:a16="http://schemas.microsoft.com/office/drawing/2014/main" id="{B048F7C2-9862-48B2-9E1D-C098FDD4B1BB}"/>
              </a:ext>
            </a:extLst>
          </p:cNvPr>
          <p:cNvSpPr>
            <a:spLocks noGrp="1"/>
          </p:cNvSpPr>
          <p:nvPr>
            <p:ph type="sldNum" sz="quarter" idx="13"/>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5" name="TextBox 14">
            <a:extLst>
              <a:ext uri="{FF2B5EF4-FFF2-40B4-BE49-F238E27FC236}">
                <a16:creationId xmlns:a16="http://schemas.microsoft.com/office/drawing/2014/main" id="{8B002496-A5A5-424C-BDD1-7C571B40333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6" name="Picture Placeholder 4">
            <a:extLst>
              <a:ext uri="{FF2B5EF4-FFF2-40B4-BE49-F238E27FC236}">
                <a16:creationId xmlns:a16="http://schemas.microsoft.com/office/drawing/2014/main" id="{2C5F6EB8-FFCE-4A95-BD2A-AEAE35F23590}"/>
              </a:ext>
            </a:extLst>
          </p:cNvPr>
          <p:cNvSpPr>
            <a:spLocks noGrp="1"/>
          </p:cNvSpPr>
          <p:nvPr>
            <p:ph type="pic" sz="quarter" idx="14"/>
          </p:nvPr>
        </p:nvSpPr>
        <p:spPr>
          <a:xfrm>
            <a:off x="4740442" y="-2930206"/>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
        <p:nvSpPr>
          <p:cNvPr id="17" name="Picture Placeholder 4">
            <a:extLst>
              <a:ext uri="{FF2B5EF4-FFF2-40B4-BE49-F238E27FC236}">
                <a16:creationId xmlns:a16="http://schemas.microsoft.com/office/drawing/2014/main" id="{27AE4001-C161-447D-A3C5-465F75DE3BD9}"/>
              </a:ext>
            </a:extLst>
          </p:cNvPr>
          <p:cNvSpPr>
            <a:spLocks noGrp="1"/>
          </p:cNvSpPr>
          <p:nvPr>
            <p:ph type="pic" sz="quarter" idx="15"/>
          </p:nvPr>
        </p:nvSpPr>
        <p:spPr>
          <a:xfrm>
            <a:off x="4740441" y="1579403"/>
            <a:ext cx="5527509" cy="2930206"/>
          </a:xfrm>
          <a:prstGeom prst="rect">
            <a:avLst/>
          </a:pr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6900638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74_Custom Layou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45EF0FB-D37B-4154-B306-401FD9DD1B9E}"/>
              </a:ext>
            </a:extLst>
          </p:cNvPr>
          <p:cNvSpPr>
            <a:spLocks/>
          </p:cNvSpPr>
          <p:nvPr userDrawn="1"/>
        </p:nvSpPr>
        <p:spPr bwMode="auto">
          <a:xfrm>
            <a:off x="0" y="-11506"/>
            <a:ext cx="5737332" cy="2600112"/>
          </a:xfrm>
          <a:custGeom>
            <a:avLst/>
            <a:gdLst>
              <a:gd name="connsiteX0" fmla="*/ 0 w 5438191"/>
              <a:gd name="connsiteY0" fmla="*/ 0 h 2464544"/>
              <a:gd name="connsiteX1" fmla="*/ 213285 w 5438191"/>
              <a:gd name="connsiteY1" fmla="*/ 0 h 2464544"/>
              <a:gd name="connsiteX2" fmla="*/ 4362450 w 5438191"/>
              <a:gd name="connsiteY2" fmla="*/ 0 h 2464544"/>
              <a:gd name="connsiteX3" fmla="*/ 5375275 w 5438191"/>
              <a:gd name="connsiteY3" fmla="*/ 1570031 h 2464544"/>
              <a:gd name="connsiteX4" fmla="*/ 2317750 w 5438191"/>
              <a:gd name="connsiteY4" fmla="*/ 2099718 h 2464544"/>
              <a:gd name="connsiteX5" fmla="*/ 7417 w 5438191"/>
              <a:gd name="connsiteY5" fmla="*/ 2315597 h 2464544"/>
              <a:gd name="connsiteX6" fmla="*/ 0 w 5438191"/>
              <a:gd name="connsiteY6" fmla="*/ 2310687 h 246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191" h="2464544">
                <a:moveTo>
                  <a:pt x="0" y="0"/>
                </a:moveTo>
                <a:lnTo>
                  <a:pt x="213285" y="0"/>
                </a:lnTo>
                <a:cubicBezTo>
                  <a:pt x="4362450" y="0"/>
                  <a:pt x="4362450" y="0"/>
                  <a:pt x="4362450" y="0"/>
                </a:cubicBezTo>
                <a:cubicBezTo>
                  <a:pt x="4743450" y="350482"/>
                  <a:pt x="5689600" y="653387"/>
                  <a:pt x="5375275" y="1570031"/>
                </a:cubicBezTo>
                <a:cubicBezTo>
                  <a:pt x="4932363" y="2859359"/>
                  <a:pt x="3876675" y="1964917"/>
                  <a:pt x="2317750" y="2099718"/>
                </a:cubicBezTo>
                <a:cubicBezTo>
                  <a:pt x="1347391" y="2184166"/>
                  <a:pt x="677069" y="2719107"/>
                  <a:pt x="7417" y="2315597"/>
                </a:cubicBezTo>
                <a:lnTo>
                  <a:pt x="0" y="2310687"/>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9" name="Picture Placeholder 8">
            <a:extLst>
              <a:ext uri="{FF2B5EF4-FFF2-40B4-BE49-F238E27FC236}">
                <a16:creationId xmlns:a16="http://schemas.microsoft.com/office/drawing/2014/main" id="{F3020B91-D221-4A1E-B1F2-B0F8BA4003DF}"/>
              </a:ext>
            </a:extLst>
          </p:cNvPr>
          <p:cNvSpPr>
            <a:spLocks noGrp="1"/>
          </p:cNvSpPr>
          <p:nvPr>
            <p:ph type="pic" sz="quarter" idx="10"/>
          </p:nvPr>
        </p:nvSpPr>
        <p:spPr>
          <a:xfrm>
            <a:off x="1" y="3175"/>
            <a:ext cx="6800850" cy="2482484"/>
          </a:xfrm>
          <a:custGeom>
            <a:avLst/>
            <a:gdLst>
              <a:gd name="connsiteX0" fmla="*/ 0 w 6111291"/>
              <a:gd name="connsiteY0" fmla="*/ 0 h 2464544"/>
              <a:gd name="connsiteX1" fmla="*/ 5035550 w 6111291"/>
              <a:gd name="connsiteY1" fmla="*/ 0 h 2464544"/>
              <a:gd name="connsiteX2" fmla="*/ 6048375 w 6111291"/>
              <a:gd name="connsiteY2" fmla="*/ 1570031 h 2464544"/>
              <a:gd name="connsiteX3" fmla="*/ 2990850 w 6111291"/>
              <a:gd name="connsiteY3" fmla="*/ 2099718 h 2464544"/>
              <a:gd name="connsiteX4" fmla="*/ 0 w 6111291"/>
              <a:gd name="connsiteY4" fmla="*/ 1547828 h 2464544"/>
              <a:gd name="connsiteX5" fmla="*/ 0 w 6111291"/>
              <a:gd name="connsiteY5" fmla="*/ 0 h 2464544"/>
              <a:gd name="connsiteX0" fmla="*/ 0 w 5868980"/>
              <a:gd name="connsiteY0" fmla="*/ 122648 h 2587192"/>
              <a:gd name="connsiteX1" fmla="*/ 5035550 w 5868980"/>
              <a:gd name="connsiteY1" fmla="*/ 122648 h 2587192"/>
              <a:gd name="connsiteX2" fmla="*/ 5686425 w 5868980"/>
              <a:gd name="connsiteY2" fmla="*/ 1778404 h 2587192"/>
              <a:gd name="connsiteX3" fmla="*/ 2990850 w 5868980"/>
              <a:gd name="connsiteY3" fmla="*/ 2222366 h 2587192"/>
              <a:gd name="connsiteX4" fmla="*/ 0 w 5868980"/>
              <a:gd name="connsiteY4" fmla="*/ 1670476 h 2587192"/>
              <a:gd name="connsiteX5" fmla="*/ 0 w 5868980"/>
              <a:gd name="connsiteY5" fmla="*/ 122648 h 2587192"/>
              <a:gd name="connsiteX0" fmla="*/ 0 w 5826850"/>
              <a:gd name="connsiteY0" fmla="*/ 122648 h 2587192"/>
              <a:gd name="connsiteX1" fmla="*/ 5035550 w 5826850"/>
              <a:gd name="connsiteY1" fmla="*/ 122648 h 2587192"/>
              <a:gd name="connsiteX2" fmla="*/ 5686425 w 5826850"/>
              <a:gd name="connsiteY2" fmla="*/ 1778404 h 2587192"/>
              <a:gd name="connsiteX3" fmla="*/ 2990850 w 5826850"/>
              <a:gd name="connsiteY3" fmla="*/ 2222366 h 2587192"/>
              <a:gd name="connsiteX4" fmla="*/ 0 w 5826850"/>
              <a:gd name="connsiteY4" fmla="*/ 1670476 h 2587192"/>
              <a:gd name="connsiteX5" fmla="*/ 0 w 5826850"/>
              <a:gd name="connsiteY5" fmla="*/ 122648 h 2587192"/>
              <a:gd name="connsiteX0" fmla="*/ 0 w 5815787"/>
              <a:gd name="connsiteY0" fmla="*/ 122648 h 2587192"/>
              <a:gd name="connsiteX1" fmla="*/ 5035550 w 5815787"/>
              <a:gd name="connsiteY1" fmla="*/ 122648 h 2587192"/>
              <a:gd name="connsiteX2" fmla="*/ 5686425 w 5815787"/>
              <a:gd name="connsiteY2" fmla="*/ 1778404 h 2587192"/>
              <a:gd name="connsiteX3" fmla="*/ 2990850 w 5815787"/>
              <a:gd name="connsiteY3" fmla="*/ 2222366 h 2587192"/>
              <a:gd name="connsiteX4" fmla="*/ 0 w 5815787"/>
              <a:gd name="connsiteY4" fmla="*/ 1670476 h 2587192"/>
              <a:gd name="connsiteX5" fmla="*/ 0 w 5815787"/>
              <a:gd name="connsiteY5" fmla="*/ 122648 h 2587192"/>
              <a:gd name="connsiteX0" fmla="*/ 0 w 5801787"/>
              <a:gd name="connsiteY0" fmla="*/ 128292 h 2592836"/>
              <a:gd name="connsiteX1" fmla="*/ 5035550 w 5801787"/>
              <a:gd name="connsiteY1" fmla="*/ 128292 h 2592836"/>
              <a:gd name="connsiteX2" fmla="*/ 5667375 w 5801787"/>
              <a:gd name="connsiteY2" fmla="*/ 1860248 h 2592836"/>
              <a:gd name="connsiteX3" fmla="*/ 2990850 w 5801787"/>
              <a:gd name="connsiteY3" fmla="*/ 2228010 h 2592836"/>
              <a:gd name="connsiteX4" fmla="*/ 0 w 5801787"/>
              <a:gd name="connsiteY4" fmla="*/ 1676120 h 2592836"/>
              <a:gd name="connsiteX5" fmla="*/ 0 w 5801787"/>
              <a:gd name="connsiteY5" fmla="*/ 128292 h 2592836"/>
              <a:gd name="connsiteX0" fmla="*/ 0 w 5878416"/>
              <a:gd name="connsiteY0" fmla="*/ 128292 h 2557535"/>
              <a:gd name="connsiteX1" fmla="*/ 5035550 w 5878416"/>
              <a:gd name="connsiteY1" fmla="*/ 128292 h 2557535"/>
              <a:gd name="connsiteX2" fmla="*/ 5667375 w 5878416"/>
              <a:gd name="connsiteY2" fmla="*/ 1860248 h 2557535"/>
              <a:gd name="connsiteX3" fmla="*/ 2828925 w 5878416"/>
              <a:gd name="connsiteY3" fmla="*/ 2142285 h 2557535"/>
              <a:gd name="connsiteX4" fmla="*/ 0 w 5878416"/>
              <a:gd name="connsiteY4" fmla="*/ 1676120 h 2557535"/>
              <a:gd name="connsiteX5" fmla="*/ 0 w 5878416"/>
              <a:gd name="connsiteY5" fmla="*/ 128292 h 2557535"/>
              <a:gd name="connsiteX0" fmla="*/ 0 w 5898350"/>
              <a:gd name="connsiteY0" fmla="*/ 138 h 2429381"/>
              <a:gd name="connsiteX1" fmla="*/ 5035550 w 5898350"/>
              <a:gd name="connsiteY1" fmla="*/ 138 h 2429381"/>
              <a:gd name="connsiteX2" fmla="*/ 5667375 w 5898350"/>
              <a:gd name="connsiteY2" fmla="*/ 1732094 h 2429381"/>
              <a:gd name="connsiteX3" fmla="*/ 2828925 w 5898350"/>
              <a:gd name="connsiteY3" fmla="*/ 2014131 h 2429381"/>
              <a:gd name="connsiteX4" fmla="*/ 0 w 5898350"/>
              <a:gd name="connsiteY4" fmla="*/ 1547966 h 2429381"/>
              <a:gd name="connsiteX5" fmla="*/ 0 w 5898350"/>
              <a:gd name="connsiteY5" fmla="*/ 138 h 2429381"/>
              <a:gd name="connsiteX0" fmla="*/ 0 w 7147790"/>
              <a:gd name="connsiteY0" fmla="*/ 138 h 2429381"/>
              <a:gd name="connsiteX1" fmla="*/ 6800850 w 7147790"/>
              <a:gd name="connsiteY1" fmla="*/ 138 h 2429381"/>
              <a:gd name="connsiteX2" fmla="*/ 5667375 w 7147790"/>
              <a:gd name="connsiteY2" fmla="*/ 1732094 h 2429381"/>
              <a:gd name="connsiteX3" fmla="*/ 2828925 w 7147790"/>
              <a:gd name="connsiteY3" fmla="*/ 2014131 h 2429381"/>
              <a:gd name="connsiteX4" fmla="*/ 0 w 7147790"/>
              <a:gd name="connsiteY4" fmla="*/ 1547966 h 2429381"/>
              <a:gd name="connsiteX5" fmla="*/ 0 w 7147790"/>
              <a:gd name="connsiteY5" fmla="*/ 138 h 2429381"/>
              <a:gd name="connsiteX0" fmla="*/ 0 w 6800850"/>
              <a:gd name="connsiteY0" fmla="*/ 0 h 2429243"/>
              <a:gd name="connsiteX1" fmla="*/ 6800850 w 6800850"/>
              <a:gd name="connsiteY1" fmla="*/ 0 h 2429243"/>
              <a:gd name="connsiteX2" fmla="*/ 5667375 w 6800850"/>
              <a:gd name="connsiteY2" fmla="*/ 17319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29243"/>
              <a:gd name="connsiteX1" fmla="*/ 6800850 w 6800850"/>
              <a:gd name="connsiteY1" fmla="*/ 0 h 2429243"/>
              <a:gd name="connsiteX2" fmla="*/ 5121275 w 6800850"/>
              <a:gd name="connsiteY2" fmla="*/ 1947856 h 2429243"/>
              <a:gd name="connsiteX3" fmla="*/ 2828925 w 6800850"/>
              <a:gd name="connsiteY3" fmla="*/ 2013993 h 2429243"/>
              <a:gd name="connsiteX4" fmla="*/ 0 w 6800850"/>
              <a:gd name="connsiteY4" fmla="*/ 1547828 h 2429243"/>
              <a:gd name="connsiteX5" fmla="*/ 0 w 6800850"/>
              <a:gd name="connsiteY5" fmla="*/ 0 h 2429243"/>
              <a:gd name="connsiteX0" fmla="*/ 0 w 6800850"/>
              <a:gd name="connsiteY0" fmla="*/ 0 h 2476896"/>
              <a:gd name="connsiteX1" fmla="*/ 6800850 w 6800850"/>
              <a:gd name="connsiteY1" fmla="*/ 0 h 2476896"/>
              <a:gd name="connsiteX2" fmla="*/ 5121275 w 6800850"/>
              <a:gd name="connsiteY2" fmla="*/ 1947856 h 2476896"/>
              <a:gd name="connsiteX3" fmla="*/ 2689225 w 6800850"/>
              <a:gd name="connsiteY3" fmla="*/ 2128293 h 2476896"/>
              <a:gd name="connsiteX4" fmla="*/ 0 w 6800850"/>
              <a:gd name="connsiteY4" fmla="*/ 1547828 h 2476896"/>
              <a:gd name="connsiteX5" fmla="*/ 0 w 6800850"/>
              <a:gd name="connsiteY5" fmla="*/ 0 h 2476896"/>
              <a:gd name="connsiteX0" fmla="*/ 0 w 6800850"/>
              <a:gd name="connsiteY0" fmla="*/ 0 h 2482484"/>
              <a:gd name="connsiteX1" fmla="*/ 6800850 w 6800850"/>
              <a:gd name="connsiteY1" fmla="*/ 0 h 2482484"/>
              <a:gd name="connsiteX2" fmla="*/ 5121275 w 6800850"/>
              <a:gd name="connsiteY2" fmla="*/ 19478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591175 w 6800850"/>
              <a:gd name="connsiteY2" fmla="*/ 17573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476875 w 6800850"/>
              <a:gd name="connsiteY2" fmla="*/ 1363656 h 2482484"/>
              <a:gd name="connsiteX3" fmla="*/ 2905125 w 6800850"/>
              <a:gd name="connsiteY3" fmla="*/ 2140993 h 2482484"/>
              <a:gd name="connsiteX4" fmla="*/ 0 w 6800850"/>
              <a:gd name="connsiteY4" fmla="*/ 1547828 h 2482484"/>
              <a:gd name="connsiteX5" fmla="*/ 0 w 6800850"/>
              <a:gd name="connsiteY5" fmla="*/ 0 h 2482484"/>
              <a:gd name="connsiteX0" fmla="*/ 0 w 6800850"/>
              <a:gd name="connsiteY0" fmla="*/ 0 h 2482484"/>
              <a:gd name="connsiteX1" fmla="*/ 6800850 w 6800850"/>
              <a:gd name="connsiteY1" fmla="*/ 0 h 2482484"/>
              <a:gd name="connsiteX2" fmla="*/ 5730875 w 6800850"/>
              <a:gd name="connsiteY2" fmla="*/ 1693856 h 2482484"/>
              <a:gd name="connsiteX3" fmla="*/ 2905125 w 6800850"/>
              <a:gd name="connsiteY3" fmla="*/ 2140993 h 2482484"/>
              <a:gd name="connsiteX4" fmla="*/ 0 w 6800850"/>
              <a:gd name="connsiteY4" fmla="*/ 1547828 h 2482484"/>
              <a:gd name="connsiteX5" fmla="*/ 0 w 6800850"/>
              <a:gd name="connsiteY5" fmla="*/ 0 h 2482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0850" h="2482484">
                <a:moveTo>
                  <a:pt x="0" y="0"/>
                </a:moveTo>
                <a:lnTo>
                  <a:pt x="6800850" y="0"/>
                </a:lnTo>
                <a:cubicBezTo>
                  <a:pt x="6729413" y="847459"/>
                  <a:pt x="6380162" y="1337024"/>
                  <a:pt x="5730875" y="1693856"/>
                </a:cubicBezTo>
                <a:cubicBezTo>
                  <a:pt x="5081588" y="2050688"/>
                  <a:pt x="4464050" y="2006192"/>
                  <a:pt x="2905125" y="2140993"/>
                </a:cubicBezTo>
                <a:cubicBezTo>
                  <a:pt x="1611313" y="2253591"/>
                  <a:pt x="936625" y="3125788"/>
                  <a:pt x="0" y="1547828"/>
                </a:cubicBez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
        <p:nvSpPr>
          <p:cNvPr id="21" name="Freeform 5">
            <a:extLst>
              <a:ext uri="{FF2B5EF4-FFF2-40B4-BE49-F238E27FC236}">
                <a16:creationId xmlns:a16="http://schemas.microsoft.com/office/drawing/2014/main" id="{546EBA27-7752-4F27-93EB-3DFA30E304F0}"/>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22" name="Slide Number Placeholder 5">
            <a:extLst>
              <a:ext uri="{FF2B5EF4-FFF2-40B4-BE49-F238E27FC236}">
                <a16:creationId xmlns:a16="http://schemas.microsoft.com/office/drawing/2014/main" id="{4325EEA3-BC52-4247-BA08-F93051AFBE14}"/>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23" name="TextBox 22">
            <a:extLst>
              <a:ext uri="{FF2B5EF4-FFF2-40B4-BE49-F238E27FC236}">
                <a16:creationId xmlns:a16="http://schemas.microsoft.com/office/drawing/2014/main" id="{267DDEBA-A4B9-452E-94BE-D8C64ABCA530}"/>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74079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4231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PageNumber">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89CDC837-3C09-4056-A1F9-F8898EE4051D}"/>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6" name="Slide Number Placeholder 5">
            <a:extLst>
              <a:ext uri="{FF2B5EF4-FFF2-40B4-BE49-F238E27FC236}">
                <a16:creationId xmlns:a16="http://schemas.microsoft.com/office/drawing/2014/main" id="{E6256737-2D7E-4CD8-A0F6-D1173791A03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2" name="TextBox 11">
            <a:extLst>
              <a:ext uri="{FF2B5EF4-FFF2-40B4-BE49-F238E27FC236}">
                <a16:creationId xmlns:a16="http://schemas.microsoft.com/office/drawing/2014/main" id="{FCD29AB8-BDA1-4F6F-821B-C293583BCE7B}"/>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31231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81D81FF-AAA2-4084-8502-B4FBD00D02E3}"/>
              </a:ext>
            </a:extLst>
          </p:cNvPr>
          <p:cNvSpPr>
            <a:spLocks/>
          </p:cNvSpPr>
          <p:nvPr userDrawn="1"/>
        </p:nvSpPr>
        <p:spPr bwMode="auto">
          <a:xfrm flipH="1" flipV="1">
            <a:off x="6495294" y="1403759"/>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5" name="Picture Placeholder 14">
            <a:extLst>
              <a:ext uri="{FF2B5EF4-FFF2-40B4-BE49-F238E27FC236}">
                <a16:creationId xmlns:a16="http://schemas.microsoft.com/office/drawing/2014/main" id="{BCA49F31-6B7A-41E2-A82E-3CA836404FE5}"/>
              </a:ext>
            </a:extLst>
          </p:cNvPr>
          <p:cNvSpPr>
            <a:spLocks noGrp="1"/>
          </p:cNvSpPr>
          <p:nvPr>
            <p:ph type="pic" sz="quarter" idx="11"/>
          </p:nvPr>
        </p:nvSpPr>
        <p:spPr>
          <a:xfrm>
            <a:off x="-4233" y="-25400"/>
            <a:ext cx="12192000" cy="3572059"/>
          </a:xfrm>
          <a:custGeom>
            <a:avLst/>
            <a:gdLst>
              <a:gd name="connsiteX0" fmla="*/ 12192000 w 12192000"/>
              <a:gd name="connsiteY0" fmla="*/ 0 h 3572059"/>
              <a:gd name="connsiteX1" fmla="*/ 12192000 w 12192000"/>
              <a:gd name="connsiteY1" fmla="*/ 2727325 h 3572059"/>
              <a:gd name="connsiteX2" fmla="*/ 8763000 w 12192000"/>
              <a:gd name="connsiteY2" fmla="*/ 1647825 h 3572059"/>
              <a:gd name="connsiteX3" fmla="*/ 3044825 w 12192000"/>
              <a:gd name="connsiteY3" fmla="*/ 3535363 h 3572059"/>
              <a:gd name="connsiteX4" fmla="*/ 2334360 w 12192000"/>
              <a:gd name="connsiteY4" fmla="*/ 3572051 h 3572059"/>
              <a:gd name="connsiteX5" fmla="*/ 0 w 12192000"/>
              <a:gd name="connsiteY5" fmla="*/ 3178175 h 3572059"/>
              <a:gd name="connsiteX6" fmla="*/ 0 w 12192000"/>
              <a:gd name="connsiteY6" fmla="*/ 28575 h 3572059"/>
              <a:gd name="connsiteX7" fmla="*/ 12192000 w 12192000"/>
              <a:gd name="connsiteY7" fmla="*/ 0 h 35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59">
                <a:moveTo>
                  <a:pt x="12192000" y="0"/>
                </a:moveTo>
                <a:cubicBezTo>
                  <a:pt x="12192000" y="2727325"/>
                  <a:pt x="12192000" y="2727325"/>
                  <a:pt x="12192000" y="2727325"/>
                </a:cubicBezTo>
                <a:cubicBezTo>
                  <a:pt x="11141075" y="2601913"/>
                  <a:pt x="9982200" y="1617663"/>
                  <a:pt x="8763000" y="1647825"/>
                </a:cubicBezTo>
                <a:cubicBezTo>
                  <a:pt x="7229474" y="1685925"/>
                  <a:pt x="5283201" y="3306763"/>
                  <a:pt x="3044825" y="3535363"/>
                </a:cubicBezTo>
                <a:cubicBezTo>
                  <a:pt x="2799259" y="3560366"/>
                  <a:pt x="2562064" y="3571695"/>
                  <a:pt x="2334360" y="3572051"/>
                </a:cubicBezTo>
                <a:cubicBezTo>
                  <a:pt x="1347645" y="3573593"/>
                  <a:pt x="539155" y="3369072"/>
                  <a:pt x="0" y="3178175"/>
                </a:cubicBezTo>
                <a:lnTo>
                  <a:pt x="0" y="28575"/>
                </a:lnTo>
                <a:cubicBezTo>
                  <a:pt x="12192000" y="0"/>
                  <a:pt x="12192000" y="0"/>
                  <a:pt x="1219200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atin typeface="Roboto" panose="02000000000000000000" pitchFamily="2" charset="0"/>
              </a:defRPr>
            </a:lvl1pPr>
          </a:lstStyle>
          <a:p>
            <a:pPr lvl="0"/>
            <a:endParaRPr lang="en-US" dirty="0"/>
          </a:p>
        </p:txBody>
      </p:sp>
      <p:sp>
        <p:nvSpPr>
          <p:cNvPr id="16" name="Freeform 5">
            <a:extLst>
              <a:ext uri="{FF2B5EF4-FFF2-40B4-BE49-F238E27FC236}">
                <a16:creationId xmlns:a16="http://schemas.microsoft.com/office/drawing/2014/main" id="{B542AEF0-FE5F-4F33-BDD6-866B4E19E7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7" name="Slide Number Placeholder 5">
            <a:extLst>
              <a:ext uri="{FF2B5EF4-FFF2-40B4-BE49-F238E27FC236}">
                <a16:creationId xmlns:a16="http://schemas.microsoft.com/office/drawing/2014/main" id="{CFB0464A-B309-4F65-8DDC-6466D626ACF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AB92AC95-1F2C-4C6C-8A5C-CA0535F1CC8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27984112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CompanyName">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7C2257F5-E9DC-4258-97E6-68E6A4A2718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9" name="Slide Number Placeholder 5">
            <a:extLst>
              <a:ext uri="{FF2B5EF4-FFF2-40B4-BE49-F238E27FC236}">
                <a16:creationId xmlns:a16="http://schemas.microsoft.com/office/drawing/2014/main" id="{D25C52C8-935E-44FD-9FCB-7E2503DFAA26}"/>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0" name="TextBox 9">
            <a:extLst>
              <a:ext uri="{FF2B5EF4-FFF2-40B4-BE49-F238E27FC236}">
                <a16:creationId xmlns:a16="http://schemas.microsoft.com/office/drawing/2014/main" id="{64768CB5-89A4-4C06-8778-E65D03A66E85}"/>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11" name="TextBox 10">
            <a:extLst>
              <a:ext uri="{FF2B5EF4-FFF2-40B4-BE49-F238E27FC236}">
                <a16:creationId xmlns:a16="http://schemas.microsoft.com/office/drawing/2014/main" id="{EA1D67EA-D0BD-4693-B48F-04B8071077C3}"/>
              </a:ext>
            </a:extLst>
          </p:cNvPr>
          <p:cNvSpPr txBox="1"/>
          <p:nvPr userDrawn="1"/>
        </p:nvSpPr>
        <p:spPr>
          <a:xfrm rot="16200000">
            <a:off x="-1435100" y="3305889"/>
            <a:ext cx="3771900" cy="246221"/>
          </a:xfrm>
          <a:prstGeom prst="rect">
            <a:avLst/>
          </a:prstGeom>
          <a:noFill/>
        </p:spPr>
        <p:txBody>
          <a:bodyPr wrap="square" rtlCol="0">
            <a:spAutoFit/>
          </a:bodyPr>
          <a:lstStyle/>
          <a:p>
            <a:pPr algn="ctr"/>
            <a:r>
              <a:rPr lang="en-US" sz="1000" dirty="0">
                <a:solidFill>
                  <a:srgbClr val="FFC44D"/>
                </a:solidFill>
                <a:latin typeface="Montserrat Black" panose="00000A00000000000000" pitchFamily="50" charset="0"/>
              </a:rPr>
              <a:t>- SOBTONE -</a:t>
            </a:r>
          </a:p>
        </p:txBody>
      </p:sp>
    </p:spTree>
    <p:extLst>
      <p:ext uri="{BB962C8B-B14F-4D97-AF65-F5344CB8AC3E}">
        <p14:creationId xmlns:p14="http://schemas.microsoft.com/office/powerpoint/2010/main" val="33619793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F1684-3160-46CA-9A68-BA68BC7A46D3}"/>
              </a:ext>
            </a:extLst>
          </p:cNvPr>
          <p:cNvSpPr>
            <a:spLocks noGrp="1"/>
          </p:cNvSpPr>
          <p:nvPr>
            <p:ph type="pic" sz="quarter" idx="10"/>
          </p:nvPr>
        </p:nvSpPr>
        <p:spPr>
          <a:xfrm>
            <a:off x="0" y="0"/>
            <a:ext cx="12192000" cy="6858000"/>
          </a:xfrm>
          <a:prstGeom prst="rect">
            <a:avLst/>
          </a:prstGeom>
          <a:pattFill prst="pct5">
            <a:fgClr>
              <a:schemeClr val="tx1">
                <a:lumMod val="50000"/>
                <a:lumOff val="50000"/>
              </a:schemeClr>
            </a:fgClr>
            <a:bgClr>
              <a:schemeClr val="bg1"/>
            </a:bgClr>
          </a:pattFill>
        </p:spPr>
        <p:txBody>
          <a:bodyPr/>
          <a:lstStyle>
            <a:lvl1pPr>
              <a:defRPr>
                <a:latin typeface="Roboto" panose="02000000000000000000" pitchFamily="2" charset="0"/>
              </a:defRPr>
            </a:lvl1pPr>
          </a:lstStyle>
          <a:p>
            <a:endParaRPr lang="en-US" dirty="0"/>
          </a:p>
        </p:txBody>
      </p:sp>
    </p:spTree>
    <p:extLst>
      <p:ext uri="{BB962C8B-B14F-4D97-AF65-F5344CB8AC3E}">
        <p14:creationId xmlns:p14="http://schemas.microsoft.com/office/powerpoint/2010/main" val="215248008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8309A7ED-3BF9-4F20-84C0-568A6C4F7586}"/>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pPr lvl="0"/>
            <a:endParaRPr lang="en-US" dirty="0">
              <a:latin typeface="Roboto" panose="02000000000000000000" pitchFamily="2" charset="0"/>
            </a:endParaRPr>
          </a:p>
        </p:txBody>
      </p:sp>
      <p:sp>
        <p:nvSpPr>
          <p:cNvPr id="8" name="Slide Number Placeholder 5">
            <a:extLst>
              <a:ext uri="{FF2B5EF4-FFF2-40B4-BE49-F238E27FC236}">
                <a16:creationId xmlns:a16="http://schemas.microsoft.com/office/drawing/2014/main" id="{440303FB-6150-4B3C-BD4B-454ADE074285}"/>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9" name="TextBox 8">
            <a:extLst>
              <a:ext uri="{FF2B5EF4-FFF2-40B4-BE49-F238E27FC236}">
                <a16:creationId xmlns:a16="http://schemas.microsoft.com/office/drawing/2014/main" id="{8A6735C3-0641-4804-BB43-40CFD42E0B8F}"/>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
        <p:nvSpPr>
          <p:cNvPr id="4" name="Rectangle 3">
            <a:extLst>
              <a:ext uri="{FF2B5EF4-FFF2-40B4-BE49-F238E27FC236}">
                <a16:creationId xmlns:a16="http://schemas.microsoft.com/office/drawing/2014/main" id="{59CD7271-D958-45AB-89F3-AA6D99EEFF37}"/>
              </a:ext>
            </a:extLst>
          </p:cNvPr>
          <p:cNvSpPr/>
          <p:nvPr userDrawn="1"/>
        </p:nvSpPr>
        <p:spPr>
          <a:xfrm>
            <a:off x="1291771" y="1466850"/>
            <a:ext cx="8591550" cy="3924300"/>
          </a:xfrm>
          <a:prstGeom prst="rect">
            <a:avLst/>
          </a:pr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chemeClr val="tx1"/>
              </a:solidFill>
              <a:latin typeface="Roboto" panose="02000000000000000000" pitchFamily="2" charset="0"/>
            </a:endParaRPr>
          </a:p>
        </p:txBody>
      </p:sp>
      <p:sp>
        <p:nvSpPr>
          <p:cNvPr id="12" name="Picture Placeholder 11">
            <a:extLst>
              <a:ext uri="{FF2B5EF4-FFF2-40B4-BE49-F238E27FC236}">
                <a16:creationId xmlns:a16="http://schemas.microsoft.com/office/drawing/2014/main" id="{71669B46-4DFB-4DED-A73B-5D7D377F76B1}"/>
              </a:ext>
            </a:extLst>
          </p:cNvPr>
          <p:cNvSpPr>
            <a:spLocks noGrp="1"/>
          </p:cNvSpPr>
          <p:nvPr>
            <p:ph type="pic" sz="quarter" idx="13"/>
          </p:nvPr>
        </p:nvSpPr>
        <p:spPr>
          <a:xfrm>
            <a:off x="1291771" y="1466848"/>
            <a:ext cx="2876548" cy="3924302"/>
          </a:xfrm>
          <a:custGeom>
            <a:avLst/>
            <a:gdLst>
              <a:gd name="connsiteX0" fmla="*/ 0 w 2876548"/>
              <a:gd name="connsiteY0" fmla="*/ 0 h 3924302"/>
              <a:gd name="connsiteX1" fmla="*/ 2876548 w 2876548"/>
              <a:gd name="connsiteY1" fmla="*/ 0 h 3924302"/>
              <a:gd name="connsiteX2" fmla="*/ 2876548 w 2876548"/>
              <a:gd name="connsiteY2" fmla="*/ 3924302 h 3924302"/>
              <a:gd name="connsiteX3" fmla="*/ 0 w 2876548"/>
              <a:gd name="connsiteY3" fmla="*/ 3924302 h 3924302"/>
            </a:gdLst>
            <a:ahLst/>
            <a:cxnLst>
              <a:cxn ang="0">
                <a:pos x="connsiteX0" y="connsiteY0"/>
              </a:cxn>
              <a:cxn ang="0">
                <a:pos x="connsiteX1" y="connsiteY1"/>
              </a:cxn>
              <a:cxn ang="0">
                <a:pos x="connsiteX2" y="connsiteY2"/>
              </a:cxn>
              <a:cxn ang="0">
                <a:pos x="connsiteX3" y="connsiteY3"/>
              </a:cxn>
            </a:cxnLst>
            <a:rect l="l" t="t" r="r" b="b"/>
            <a:pathLst>
              <a:path w="2876548" h="3924302">
                <a:moveTo>
                  <a:pt x="0" y="0"/>
                </a:moveTo>
                <a:lnTo>
                  <a:pt x="2876548" y="0"/>
                </a:lnTo>
                <a:lnTo>
                  <a:pt x="2876548" y="3924302"/>
                </a:lnTo>
                <a:lnTo>
                  <a:pt x="0" y="3924302"/>
                </a:lnTo>
                <a:close/>
              </a:path>
            </a:pathLst>
          </a:custGeom>
          <a:pattFill prst="pct5">
            <a:fgClr>
              <a:schemeClr val="tx1">
                <a:lumMod val="50000"/>
                <a:lumOff val="50000"/>
              </a:schemeClr>
            </a:fgClr>
            <a:bgClr>
              <a:schemeClr val="bg1"/>
            </a:bgClr>
          </a:pattFill>
        </p:spPr>
        <p:txBody>
          <a:bodyPr/>
          <a:lstStyle>
            <a:lvl1pPr>
              <a:defRPr lang="en-US" sz="1800">
                <a:latin typeface="Roboto" panose="02000000000000000000" pitchFamily="2" charset="0"/>
              </a:defRPr>
            </a:lvl1pPr>
          </a:lstStyle>
          <a:p>
            <a:pPr lvl="0"/>
            <a:endParaRPr lang="en-US" dirty="0"/>
          </a:p>
        </p:txBody>
      </p:sp>
      <p:sp>
        <p:nvSpPr>
          <p:cNvPr id="6" name="Rectangle 5">
            <a:extLst>
              <a:ext uri="{FF2B5EF4-FFF2-40B4-BE49-F238E27FC236}">
                <a16:creationId xmlns:a16="http://schemas.microsoft.com/office/drawing/2014/main" id="{9CCE9965-398B-4CC0-A598-6806AB0C423C}"/>
              </a:ext>
            </a:extLst>
          </p:cNvPr>
          <p:cNvSpPr/>
          <p:nvPr userDrawn="1"/>
        </p:nvSpPr>
        <p:spPr>
          <a:xfrm>
            <a:off x="1" y="1466850"/>
            <a:ext cx="1291770" cy="3924300"/>
          </a:xfrm>
          <a:prstGeom prst="rect">
            <a:avLst/>
          </a:pr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Tree>
    <p:extLst>
      <p:ext uri="{BB962C8B-B14F-4D97-AF65-F5344CB8AC3E}">
        <p14:creationId xmlns:p14="http://schemas.microsoft.com/office/powerpoint/2010/main" val="351305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500" fill="hold"/>
                                        <p:tgtEl>
                                          <p:spTgt spid="12"/>
                                        </p:tgtEl>
                                        <p:attrNameLst>
                                          <p:attrName>ppt_x</p:attrName>
                                        </p:attrNameLst>
                                      </p:cBhvr>
                                      <p:tavLst>
                                        <p:tav tm="0">
                                          <p:val>
                                            <p:strVal val="0-#ppt_w/2"/>
                                          </p:val>
                                        </p:tav>
                                        <p:tav tm="100000">
                                          <p:val>
                                            <p:strVal val="#ppt_x"/>
                                          </p:val>
                                        </p:tav>
                                      </p:tavLst>
                                    </p:anim>
                                    <p:anim calcmode="lin" valueType="num">
                                      <p:cBhvr additive="base">
                                        <p:cTn id="16" dur="1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Freeform 7">
            <a:extLst>
              <a:ext uri="{FF2B5EF4-FFF2-40B4-BE49-F238E27FC236}">
                <a16:creationId xmlns:a16="http://schemas.microsoft.com/office/drawing/2014/main" id="{E3E50A46-9015-469A-80E0-1A5AF20E2A43}"/>
              </a:ext>
            </a:extLst>
          </p:cNvPr>
          <p:cNvSpPr>
            <a:spLocks/>
          </p:cNvSpPr>
          <p:nvPr userDrawn="1"/>
        </p:nvSpPr>
        <p:spPr bwMode="auto">
          <a:xfrm>
            <a:off x="2778125" y="0"/>
            <a:ext cx="3852863" cy="6092825"/>
          </a:xfrm>
          <a:custGeom>
            <a:avLst/>
            <a:gdLst>
              <a:gd name="T0" fmla="*/ 2200 w 2424"/>
              <a:gd name="T1" fmla="*/ 702 h 3838"/>
              <a:gd name="T2" fmla="*/ 1096 w 2424"/>
              <a:gd name="T3" fmla="*/ 2016 h 3838"/>
              <a:gd name="T4" fmla="*/ 1336 w 2424"/>
              <a:gd name="T5" fmla="*/ 3310 h 3838"/>
              <a:gd name="T6" fmla="*/ 344 w 2424"/>
              <a:gd name="T7" fmla="*/ 3100 h 3838"/>
              <a:gd name="T8" fmla="*/ 0 w 2424"/>
              <a:gd name="T9" fmla="*/ 996 h 3838"/>
              <a:gd name="T10" fmla="*/ 461 w 2424"/>
              <a:gd name="T11" fmla="*/ 0 h 3838"/>
              <a:gd name="T12" fmla="*/ 2413 w 2424"/>
              <a:gd name="T13" fmla="*/ 0 h 3838"/>
              <a:gd name="T14" fmla="*/ 2200 w 2424"/>
              <a:gd name="T15" fmla="*/ 702 h 38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4" h="3838">
                <a:moveTo>
                  <a:pt x="2200" y="702"/>
                </a:moveTo>
                <a:cubicBezTo>
                  <a:pt x="1776" y="1214"/>
                  <a:pt x="1207" y="1524"/>
                  <a:pt x="1096" y="2016"/>
                </a:cubicBezTo>
                <a:cubicBezTo>
                  <a:pt x="996" y="2463"/>
                  <a:pt x="1056" y="2782"/>
                  <a:pt x="1336" y="3310"/>
                </a:cubicBezTo>
                <a:cubicBezTo>
                  <a:pt x="1616" y="3838"/>
                  <a:pt x="344" y="3100"/>
                  <a:pt x="344" y="3100"/>
                </a:cubicBezTo>
                <a:cubicBezTo>
                  <a:pt x="0" y="996"/>
                  <a:pt x="0" y="996"/>
                  <a:pt x="0" y="996"/>
                </a:cubicBezTo>
                <a:cubicBezTo>
                  <a:pt x="0" y="996"/>
                  <a:pt x="370" y="199"/>
                  <a:pt x="461" y="0"/>
                </a:cubicBezTo>
                <a:cubicBezTo>
                  <a:pt x="2413" y="0"/>
                  <a:pt x="2413" y="0"/>
                  <a:pt x="2413" y="0"/>
                </a:cubicBezTo>
                <a:cubicBezTo>
                  <a:pt x="2424" y="239"/>
                  <a:pt x="2376" y="490"/>
                  <a:pt x="2200" y="702"/>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7" name="Freeform: Shape 6">
            <a:extLst>
              <a:ext uri="{FF2B5EF4-FFF2-40B4-BE49-F238E27FC236}">
                <a16:creationId xmlns:a16="http://schemas.microsoft.com/office/drawing/2014/main" id="{42F6C991-5D70-4B92-AF4F-234A59281D72}"/>
              </a:ext>
            </a:extLst>
          </p:cNvPr>
          <p:cNvSpPr>
            <a:spLocks/>
          </p:cNvSpPr>
          <p:nvPr userDrawn="1"/>
        </p:nvSpPr>
        <p:spPr bwMode="auto">
          <a:xfrm rot="5107000">
            <a:off x="2045166" y="1660067"/>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3" name="Picture Placeholder 12">
            <a:extLst>
              <a:ext uri="{FF2B5EF4-FFF2-40B4-BE49-F238E27FC236}">
                <a16:creationId xmlns:a16="http://schemas.microsoft.com/office/drawing/2014/main" id="{B4AE2CFD-DF9A-4874-980F-D25AB1005E31}"/>
              </a:ext>
            </a:extLst>
          </p:cNvPr>
          <p:cNvSpPr>
            <a:spLocks noGrp="1"/>
          </p:cNvSpPr>
          <p:nvPr>
            <p:ph type="pic" sz="quarter" idx="10"/>
          </p:nvPr>
        </p:nvSpPr>
        <p:spPr>
          <a:xfrm>
            <a:off x="-2"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36825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500" fill="hold"/>
                                        <p:tgtEl>
                                          <p:spTgt spid="13"/>
                                        </p:tgtEl>
                                        <p:attrNameLst>
                                          <p:attrName>ppt_x</p:attrName>
                                        </p:attrNameLst>
                                      </p:cBhvr>
                                      <p:tavLst>
                                        <p:tav tm="0">
                                          <p:val>
                                            <p:strVal val="0-#ppt_w/2"/>
                                          </p:val>
                                        </p:tav>
                                        <p:tav tm="100000">
                                          <p:val>
                                            <p:strVal val="#ppt_x"/>
                                          </p:val>
                                        </p:tav>
                                      </p:tavLst>
                                    </p:anim>
                                    <p:anim calcmode="lin" valueType="num">
                                      <p:cBhvr additive="base">
                                        <p:cTn id="8" dur="1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0-#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500" fill="hold"/>
                                        <p:tgtEl>
                                          <p:spTgt spid="6"/>
                                        </p:tgtEl>
                                        <p:attrNameLst>
                                          <p:attrName>ppt_x</p:attrName>
                                        </p:attrNameLst>
                                      </p:cBhvr>
                                      <p:tavLst>
                                        <p:tav tm="0">
                                          <p:val>
                                            <p:strVal val="0-#ppt_w/2"/>
                                          </p:val>
                                        </p:tav>
                                        <p:tav tm="100000">
                                          <p:val>
                                            <p:strVal val="#ppt_x"/>
                                          </p:val>
                                        </p:tav>
                                      </p:tavLst>
                                    </p:anim>
                                    <p:anim calcmode="lin" valueType="num">
                                      <p:cBhvr additive="base">
                                        <p:cTn id="16"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C0C1332-5AD1-46A6-BA7E-AFC0C61149D9}"/>
              </a:ext>
            </a:extLst>
          </p:cNvPr>
          <p:cNvSpPr>
            <a:spLocks noGrp="1"/>
          </p:cNvSpPr>
          <p:nvPr>
            <p:ph type="pic" sz="quarter" idx="10"/>
          </p:nvPr>
        </p:nvSpPr>
        <p:spPr>
          <a:xfrm>
            <a:off x="6281739" y="3175"/>
            <a:ext cx="5910263" cy="6851650"/>
          </a:xfrm>
          <a:custGeom>
            <a:avLst/>
            <a:gdLst>
              <a:gd name="connsiteX0" fmla="*/ 0 w 5910263"/>
              <a:gd name="connsiteY0" fmla="*/ 0 h 6851650"/>
              <a:gd name="connsiteX1" fmla="*/ 5910263 w 5910263"/>
              <a:gd name="connsiteY1" fmla="*/ 0 h 6851650"/>
              <a:gd name="connsiteX2" fmla="*/ 5910263 w 5910263"/>
              <a:gd name="connsiteY2" fmla="*/ 6851650 h 6851650"/>
              <a:gd name="connsiteX3" fmla="*/ 2328863 w 5910263"/>
              <a:gd name="connsiteY3" fmla="*/ 6851650 h 6851650"/>
              <a:gd name="connsiteX4" fmla="*/ 1150938 w 5910263"/>
              <a:gd name="connsiteY4" fmla="*/ 5722397 h 6851650"/>
              <a:gd name="connsiteX5" fmla="*/ 1652588 w 5910263"/>
              <a:gd name="connsiteY5" fmla="*/ 3730343 h 6851650"/>
              <a:gd name="connsiteX6" fmla="*/ 1976438 w 5910263"/>
              <a:gd name="connsiteY6" fmla="*/ 1265652 h 6851650"/>
              <a:gd name="connsiteX7" fmla="*/ 0 w 5910263"/>
              <a:gd name="connsiteY7" fmla="*/ 0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10263" h="6851650">
                <a:moveTo>
                  <a:pt x="0" y="0"/>
                </a:moveTo>
                <a:lnTo>
                  <a:pt x="5910263" y="0"/>
                </a:lnTo>
                <a:cubicBezTo>
                  <a:pt x="5910263" y="6851650"/>
                  <a:pt x="5910263" y="6851650"/>
                  <a:pt x="5910263" y="6851650"/>
                </a:cubicBezTo>
                <a:cubicBezTo>
                  <a:pt x="2328863" y="6851650"/>
                  <a:pt x="2328863" y="6851650"/>
                  <a:pt x="2328863" y="6851650"/>
                </a:cubicBezTo>
                <a:cubicBezTo>
                  <a:pt x="1735138" y="6574095"/>
                  <a:pt x="1320800" y="6231512"/>
                  <a:pt x="1150938" y="5722397"/>
                </a:cubicBezTo>
                <a:cubicBezTo>
                  <a:pt x="950913" y="5122877"/>
                  <a:pt x="1035050" y="4781881"/>
                  <a:pt x="1652588" y="3730343"/>
                </a:cubicBezTo>
                <a:cubicBezTo>
                  <a:pt x="2197100" y="2805687"/>
                  <a:pt x="2443163" y="2122108"/>
                  <a:pt x="1976438" y="1265652"/>
                </a:cubicBezTo>
                <a:cubicBezTo>
                  <a:pt x="1654175" y="672477"/>
                  <a:pt x="742950" y="255351"/>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219781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BBB6C0FB-CEDF-4312-BEB0-9351A6273E20}"/>
              </a:ext>
            </a:extLst>
          </p:cNvPr>
          <p:cNvSpPr>
            <a:spLocks/>
          </p:cNvSpPr>
          <p:nvPr userDrawn="1"/>
        </p:nvSpPr>
        <p:spPr bwMode="auto">
          <a:xfrm>
            <a:off x="0" y="3873500"/>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Picture Placeholder 7">
            <a:extLst>
              <a:ext uri="{FF2B5EF4-FFF2-40B4-BE49-F238E27FC236}">
                <a16:creationId xmlns:a16="http://schemas.microsoft.com/office/drawing/2014/main" id="{9E771FEE-E60D-4494-9362-469866CB89FF}"/>
              </a:ext>
            </a:extLst>
          </p:cNvPr>
          <p:cNvSpPr>
            <a:spLocks noGrp="1"/>
          </p:cNvSpPr>
          <p:nvPr>
            <p:ph type="pic" sz="quarter" idx="10"/>
          </p:nvPr>
        </p:nvSpPr>
        <p:spPr>
          <a:xfrm>
            <a:off x="-12700" y="3289116"/>
            <a:ext cx="12192000" cy="3572060"/>
          </a:xfrm>
          <a:custGeom>
            <a:avLst/>
            <a:gdLst>
              <a:gd name="connsiteX0" fmla="*/ 9857640 w 12192000"/>
              <a:gd name="connsiteY0" fmla="*/ 9 h 3572060"/>
              <a:gd name="connsiteX1" fmla="*/ 12192000 w 12192000"/>
              <a:gd name="connsiteY1" fmla="*/ 393885 h 3572060"/>
              <a:gd name="connsiteX2" fmla="*/ 12192000 w 12192000"/>
              <a:gd name="connsiteY2" fmla="*/ 3543485 h 3572060"/>
              <a:gd name="connsiteX3" fmla="*/ 0 w 12192000"/>
              <a:gd name="connsiteY3" fmla="*/ 3572060 h 3572060"/>
              <a:gd name="connsiteX4" fmla="*/ 0 w 12192000"/>
              <a:gd name="connsiteY4" fmla="*/ 844735 h 3572060"/>
              <a:gd name="connsiteX5" fmla="*/ 3429000 w 12192000"/>
              <a:gd name="connsiteY5" fmla="*/ 1924235 h 3572060"/>
              <a:gd name="connsiteX6" fmla="*/ 9147175 w 12192000"/>
              <a:gd name="connsiteY6" fmla="*/ 36697 h 3572060"/>
              <a:gd name="connsiteX7" fmla="*/ 9857640 w 12192000"/>
              <a:gd name="connsiteY7" fmla="*/ 9 h 3572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60">
                <a:moveTo>
                  <a:pt x="9857640" y="9"/>
                </a:moveTo>
                <a:cubicBezTo>
                  <a:pt x="10844355" y="-1533"/>
                  <a:pt x="11652845" y="202988"/>
                  <a:pt x="12192000" y="393885"/>
                </a:cubicBezTo>
                <a:lnTo>
                  <a:pt x="12192000" y="3543485"/>
                </a:lnTo>
                <a:cubicBezTo>
                  <a:pt x="0" y="3572060"/>
                  <a:pt x="0" y="3572060"/>
                  <a:pt x="0" y="3572060"/>
                </a:cubicBezTo>
                <a:cubicBezTo>
                  <a:pt x="0" y="844735"/>
                  <a:pt x="0" y="844735"/>
                  <a:pt x="0" y="844735"/>
                </a:cubicBezTo>
                <a:cubicBezTo>
                  <a:pt x="1050925" y="970147"/>
                  <a:pt x="2209800" y="1954397"/>
                  <a:pt x="3429000" y="1924235"/>
                </a:cubicBezTo>
                <a:cubicBezTo>
                  <a:pt x="4962526" y="1886135"/>
                  <a:pt x="6908800" y="265297"/>
                  <a:pt x="9147175" y="36697"/>
                </a:cubicBezTo>
                <a:cubicBezTo>
                  <a:pt x="9392741" y="11694"/>
                  <a:pt x="9629936" y="365"/>
                  <a:pt x="9857640" y="9"/>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wrap="square">
            <a:noAutofit/>
          </a:bodyPr>
          <a:lstStyle>
            <a:lvl1pPr>
              <a:defRPr lang="en-US" sz="1600" dirty="0">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40094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500" fill="hold"/>
                                        <p:tgtEl>
                                          <p:spTgt spid="3"/>
                                        </p:tgtEl>
                                        <p:attrNameLst>
                                          <p:attrName>ppt_x</p:attrName>
                                        </p:attrNameLst>
                                      </p:cBhvr>
                                      <p:tavLst>
                                        <p:tav tm="0">
                                          <p:val>
                                            <p:strVal val="#ppt_x"/>
                                          </p:val>
                                        </p:tav>
                                        <p:tav tm="100000">
                                          <p:val>
                                            <p:strVal val="#ppt_x"/>
                                          </p:val>
                                        </p:tav>
                                      </p:tavLst>
                                    </p:anim>
                                    <p:anim calcmode="lin" valueType="num">
                                      <p:cBhvr additive="base">
                                        <p:cTn id="8" dur="1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500" fill="hold"/>
                                        <p:tgtEl>
                                          <p:spTgt spid="8"/>
                                        </p:tgtEl>
                                        <p:attrNameLst>
                                          <p:attrName>ppt_x</p:attrName>
                                        </p:attrNameLst>
                                      </p:cBhvr>
                                      <p:tavLst>
                                        <p:tav tm="0">
                                          <p:val>
                                            <p:strVal val="#ppt_x"/>
                                          </p:val>
                                        </p:tav>
                                        <p:tav tm="100000">
                                          <p:val>
                                            <p:strVal val="#ppt_x"/>
                                          </p:val>
                                        </p:tav>
                                      </p:tavLst>
                                    </p:anim>
                                    <p:anim calcmode="lin" valueType="num">
                                      <p:cBhvr additive="base">
                                        <p:cTn id="12" dur="1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881D81FF-AAA2-4084-8502-B4FBD00D02E3}"/>
              </a:ext>
            </a:extLst>
          </p:cNvPr>
          <p:cNvSpPr>
            <a:spLocks/>
          </p:cNvSpPr>
          <p:nvPr userDrawn="1"/>
        </p:nvSpPr>
        <p:spPr bwMode="auto">
          <a:xfrm flipH="1" flipV="1">
            <a:off x="6495294" y="1403759"/>
            <a:ext cx="5568950" cy="1758950"/>
          </a:xfrm>
          <a:custGeom>
            <a:avLst/>
            <a:gdLst>
              <a:gd name="T0" fmla="*/ 3508 w 3508"/>
              <a:gd name="T1" fmla="*/ 512 h 1108"/>
              <a:gd name="T2" fmla="*/ 2172 w 3508"/>
              <a:gd name="T3" fmla="*/ 616 h 1108"/>
              <a:gd name="T4" fmla="*/ 780 w 3508"/>
              <a:gd name="T5" fmla="*/ 32 h 1108"/>
              <a:gd name="T6" fmla="*/ 0 w 3508"/>
              <a:gd name="T7" fmla="*/ 304 h 1108"/>
              <a:gd name="T8" fmla="*/ 1204 w 3508"/>
              <a:gd name="T9" fmla="*/ 1108 h 1108"/>
              <a:gd name="T10" fmla="*/ 2744 w 3508"/>
              <a:gd name="T11" fmla="*/ 1036 h 1108"/>
              <a:gd name="T12" fmla="*/ 3360 w 3508"/>
              <a:gd name="T13" fmla="*/ 772 h 1108"/>
              <a:gd name="T14" fmla="*/ 3508 w 3508"/>
              <a:gd name="T15" fmla="*/ 512 h 1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08" h="1108">
                <a:moveTo>
                  <a:pt x="3508" y="512"/>
                </a:moveTo>
                <a:cubicBezTo>
                  <a:pt x="3376" y="564"/>
                  <a:pt x="2744" y="748"/>
                  <a:pt x="2172" y="616"/>
                </a:cubicBezTo>
                <a:cubicBezTo>
                  <a:pt x="1620" y="489"/>
                  <a:pt x="1292" y="64"/>
                  <a:pt x="780" y="32"/>
                </a:cubicBezTo>
                <a:cubicBezTo>
                  <a:pt x="268" y="0"/>
                  <a:pt x="0" y="304"/>
                  <a:pt x="0" y="304"/>
                </a:cubicBezTo>
                <a:cubicBezTo>
                  <a:pt x="1204" y="1108"/>
                  <a:pt x="1204" y="1108"/>
                  <a:pt x="1204" y="1108"/>
                </a:cubicBezTo>
                <a:cubicBezTo>
                  <a:pt x="2744" y="1036"/>
                  <a:pt x="2744" y="1036"/>
                  <a:pt x="2744" y="1036"/>
                </a:cubicBezTo>
                <a:cubicBezTo>
                  <a:pt x="3360" y="772"/>
                  <a:pt x="3360" y="772"/>
                  <a:pt x="3360" y="772"/>
                </a:cubicBezTo>
                <a:lnTo>
                  <a:pt x="3508" y="512"/>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5" name="Picture Placeholder 14">
            <a:extLst>
              <a:ext uri="{FF2B5EF4-FFF2-40B4-BE49-F238E27FC236}">
                <a16:creationId xmlns:a16="http://schemas.microsoft.com/office/drawing/2014/main" id="{BCA49F31-6B7A-41E2-A82E-3CA836404FE5}"/>
              </a:ext>
            </a:extLst>
          </p:cNvPr>
          <p:cNvSpPr>
            <a:spLocks noGrp="1"/>
          </p:cNvSpPr>
          <p:nvPr>
            <p:ph type="pic" sz="quarter" idx="11"/>
          </p:nvPr>
        </p:nvSpPr>
        <p:spPr>
          <a:xfrm>
            <a:off x="-4233" y="-25400"/>
            <a:ext cx="12192000" cy="3572059"/>
          </a:xfrm>
          <a:custGeom>
            <a:avLst/>
            <a:gdLst>
              <a:gd name="connsiteX0" fmla="*/ 12192000 w 12192000"/>
              <a:gd name="connsiteY0" fmla="*/ 0 h 3572059"/>
              <a:gd name="connsiteX1" fmla="*/ 12192000 w 12192000"/>
              <a:gd name="connsiteY1" fmla="*/ 2727325 h 3572059"/>
              <a:gd name="connsiteX2" fmla="*/ 8763000 w 12192000"/>
              <a:gd name="connsiteY2" fmla="*/ 1647825 h 3572059"/>
              <a:gd name="connsiteX3" fmla="*/ 3044825 w 12192000"/>
              <a:gd name="connsiteY3" fmla="*/ 3535363 h 3572059"/>
              <a:gd name="connsiteX4" fmla="*/ 2334360 w 12192000"/>
              <a:gd name="connsiteY4" fmla="*/ 3572051 h 3572059"/>
              <a:gd name="connsiteX5" fmla="*/ 0 w 12192000"/>
              <a:gd name="connsiteY5" fmla="*/ 3178175 h 3572059"/>
              <a:gd name="connsiteX6" fmla="*/ 0 w 12192000"/>
              <a:gd name="connsiteY6" fmla="*/ 28575 h 3572059"/>
              <a:gd name="connsiteX7" fmla="*/ 12192000 w 12192000"/>
              <a:gd name="connsiteY7" fmla="*/ 0 h 35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572059">
                <a:moveTo>
                  <a:pt x="12192000" y="0"/>
                </a:moveTo>
                <a:cubicBezTo>
                  <a:pt x="12192000" y="2727325"/>
                  <a:pt x="12192000" y="2727325"/>
                  <a:pt x="12192000" y="2727325"/>
                </a:cubicBezTo>
                <a:cubicBezTo>
                  <a:pt x="11141075" y="2601913"/>
                  <a:pt x="9982200" y="1617663"/>
                  <a:pt x="8763000" y="1647825"/>
                </a:cubicBezTo>
                <a:cubicBezTo>
                  <a:pt x="7229474" y="1685925"/>
                  <a:pt x="5283201" y="3306763"/>
                  <a:pt x="3044825" y="3535363"/>
                </a:cubicBezTo>
                <a:cubicBezTo>
                  <a:pt x="2799259" y="3560366"/>
                  <a:pt x="2562064" y="3571695"/>
                  <a:pt x="2334360" y="3572051"/>
                </a:cubicBezTo>
                <a:cubicBezTo>
                  <a:pt x="1347645" y="3573593"/>
                  <a:pt x="539155" y="3369072"/>
                  <a:pt x="0" y="3178175"/>
                </a:cubicBezTo>
                <a:lnTo>
                  <a:pt x="0" y="28575"/>
                </a:lnTo>
                <a:cubicBezTo>
                  <a:pt x="12192000" y="0"/>
                  <a:pt x="12192000" y="0"/>
                  <a:pt x="1219200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atin typeface="Roboto" panose="02000000000000000000" pitchFamily="2" charset="0"/>
              </a:defRPr>
            </a:lvl1pPr>
          </a:lstStyle>
          <a:p>
            <a:pPr lvl="0"/>
            <a:endParaRPr lang="en-US" dirty="0"/>
          </a:p>
        </p:txBody>
      </p:sp>
      <p:sp>
        <p:nvSpPr>
          <p:cNvPr id="16" name="Freeform 5">
            <a:extLst>
              <a:ext uri="{FF2B5EF4-FFF2-40B4-BE49-F238E27FC236}">
                <a16:creationId xmlns:a16="http://schemas.microsoft.com/office/drawing/2014/main" id="{B542AEF0-FE5F-4F33-BDD6-866B4E19E7EC}"/>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7" name="Slide Number Placeholder 5">
            <a:extLst>
              <a:ext uri="{FF2B5EF4-FFF2-40B4-BE49-F238E27FC236}">
                <a16:creationId xmlns:a16="http://schemas.microsoft.com/office/drawing/2014/main" id="{CFB0464A-B309-4F65-8DDC-6466D626ACF0}"/>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8" name="TextBox 17">
            <a:extLst>
              <a:ext uri="{FF2B5EF4-FFF2-40B4-BE49-F238E27FC236}">
                <a16:creationId xmlns:a16="http://schemas.microsoft.com/office/drawing/2014/main" id="{AB92AC95-1F2C-4C6C-8A5C-CA0535F1CC8D}"/>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4402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ppt_x"/>
                                          </p:val>
                                        </p:tav>
                                        <p:tav tm="100000">
                                          <p:val>
                                            <p:strVal val="#ppt_x"/>
                                          </p:val>
                                        </p:tav>
                                      </p:tavLst>
                                    </p:anim>
                                    <p:anim calcmode="lin" valueType="num">
                                      <p:cBhvr additive="base">
                                        <p:cTn id="8" dur="1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500" fill="hold"/>
                                        <p:tgtEl>
                                          <p:spTgt spid="15"/>
                                        </p:tgtEl>
                                        <p:attrNameLst>
                                          <p:attrName>ppt_x</p:attrName>
                                        </p:attrNameLst>
                                      </p:cBhvr>
                                      <p:tavLst>
                                        <p:tav tm="0">
                                          <p:val>
                                            <p:strVal val="#ppt_x"/>
                                          </p:val>
                                        </p:tav>
                                        <p:tav tm="100000">
                                          <p:val>
                                            <p:strVal val="#ppt_x"/>
                                          </p:val>
                                        </p:tav>
                                      </p:tavLst>
                                    </p:anim>
                                    <p:anim calcmode="lin" valueType="num">
                                      <p:cBhvr additive="base">
                                        <p:cTn id="12" dur="1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D30207A4-8BE3-4286-856B-CBE79CD43C53}"/>
              </a:ext>
            </a:extLst>
          </p:cNvPr>
          <p:cNvSpPr>
            <a:spLocks/>
          </p:cNvSpPr>
          <p:nvPr userDrawn="1"/>
        </p:nvSpPr>
        <p:spPr bwMode="auto">
          <a:xfrm>
            <a:off x="2216997" y="2638425"/>
            <a:ext cx="3668713" cy="4219575"/>
          </a:xfrm>
          <a:custGeom>
            <a:avLst/>
            <a:gdLst>
              <a:gd name="T0" fmla="*/ 1949 w 2309"/>
              <a:gd name="T1" fmla="*/ 2178 h 2658"/>
              <a:gd name="T2" fmla="*/ 1944 w 2309"/>
              <a:gd name="T3" fmla="*/ 2658 h 2658"/>
              <a:gd name="T4" fmla="*/ 0 w 2309"/>
              <a:gd name="T5" fmla="*/ 2658 h 2658"/>
              <a:gd name="T6" fmla="*/ 455 w 2309"/>
              <a:gd name="T7" fmla="*/ 1458 h 2658"/>
              <a:gd name="T8" fmla="*/ 1031 w 2309"/>
              <a:gd name="T9" fmla="*/ 72 h 2658"/>
              <a:gd name="T10" fmla="*/ 2039 w 2309"/>
              <a:gd name="T11" fmla="*/ 0 h 2658"/>
              <a:gd name="T12" fmla="*/ 2309 w 2309"/>
              <a:gd name="T13" fmla="*/ 126 h 2658"/>
              <a:gd name="T14" fmla="*/ 1361 w 2309"/>
              <a:gd name="T15" fmla="*/ 984 h 2658"/>
              <a:gd name="T16" fmla="*/ 1949 w 2309"/>
              <a:gd name="T17" fmla="*/ 2178 h 2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9" h="2658">
                <a:moveTo>
                  <a:pt x="1949" y="2178"/>
                </a:moveTo>
                <a:cubicBezTo>
                  <a:pt x="1971" y="2325"/>
                  <a:pt x="1976" y="2492"/>
                  <a:pt x="1944" y="2658"/>
                </a:cubicBezTo>
                <a:cubicBezTo>
                  <a:pt x="0" y="2658"/>
                  <a:pt x="0" y="2658"/>
                  <a:pt x="0" y="2658"/>
                </a:cubicBezTo>
                <a:cubicBezTo>
                  <a:pt x="183" y="2183"/>
                  <a:pt x="455" y="1474"/>
                  <a:pt x="455" y="1458"/>
                </a:cubicBezTo>
                <a:cubicBezTo>
                  <a:pt x="455" y="1434"/>
                  <a:pt x="1031" y="72"/>
                  <a:pt x="1031" y="72"/>
                </a:cubicBezTo>
                <a:cubicBezTo>
                  <a:pt x="2039" y="0"/>
                  <a:pt x="2039" y="0"/>
                  <a:pt x="2039" y="0"/>
                </a:cubicBezTo>
                <a:cubicBezTo>
                  <a:pt x="2309" y="126"/>
                  <a:pt x="2309" y="126"/>
                  <a:pt x="2309" y="126"/>
                </a:cubicBezTo>
                <a:cubicBezTo>
                  <a:pt x="1985" y="276"/>
                  <a:pt x="1373" y="522"/>
                  <a:pt x="1361" y="984"/>
                </a:cubicBezTo>
                <a:cubicBezTo>
                  <a:pt x="1349" y="1446"/>
                  <a:pt x="1901" y="1848"/>
                  <a:pt x="1949" y="2178"/>
                </a:cubicBez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solidFill>
                <a:srgbClr val="FFC44D"/>
              </a:solidFill>
              <a:latin typeface="Roboto" panose="02000000000000000000" pitchFamily="2" charset="0"/>
            </a:endParaRPr>
          </a:p>
        </p:txBody>
      </p:sp>
      <p:sp>
        <p:nvSpPr>
          <p:cNvPr id="11" name="Picture Placeholder 10">
            <a:extLst>
              <a:ext uri="{FF2B5EF4-FFF2-40B4-BE49-F238E27FC236}">
                <a16:creationId xmlns:a16="http://schemas.microsoft.com/office/drawing/2014/main" id="{4D577741-C48A-4EAF-A7B5-5BC2F519C463}"/>
              </a:ext>
            </a:extLst>
          </p:cNvPr>
          <p:cNvSpPr>
            <a:spLocks noGrp="1"/>
          </p:cNvSpPr>
          <p:nvPr>
            <p:ph type="pic" sz="quarter" idx="10"/>
          </p:nvPr>
        </p:nvSpPr>
        <p:spPr>
          <a:xfrm>
            <a:off x="0" y="0"/>
            <a:ext cx="8229709" cy="6858000"/>
          </a:xfrm>
          <a:custGeom>
            <a:avLst/>
            <a:gdLst>
              <a:gd name="connsiteX0" fmla="*/ 0 w 8229709"/>
              <a:gd name="connsiteY0" fmla="*/ 0 h 6858000"/>
              <a:gd name="connsiteX1" fmla="*/ 8229598 w 8229709"/>
              <a:gd name="connsiteY1" fmla="*/ 0 h 6858000"/>
              <a:gd name="connsiteX2" fmla="*/ 7884778 w 8229709"/>
              <a:gd name="connsiteY2" fmla="*/ 409575 h 6858000"/>
              <a:gd name="connsiteX3" fmla="*/ 6959961 w 8229709"/>
              <a:gd name="connsiteY3" fmla="*/ 1390650 h 6858000"/>
              <a:gd name="connsiteX4" fmla="*/ 6159089 w 8229709"/>
              <a:gd name="connsiteY4" fmla="*/ 2733675 h 6858000"/>
              <a:gd name="connsiteX5" fmla="*/ 3889951 w 8229709"/>
              <a:gd name="connsiteY5" fmla="*/ 3838575 h 6858000"/>
              <a:gd name="connsiteX6" fmla="*/ 4061567 w 8229709"/>
              <a:gd name="connsiteY6" fmla="*/ 5953125 h 6858000"/>
              <a:gd name="connsiteX7" fmla="*/ 3050942 w 8229709"/>
              <a:gd name="connsiteY7" fmla="*/ 6858000 h 6858000"/>
              <a:gd name="connsiteX8" fmla="*/ 0 w 8229709"/>
              <a:gd name="connsiteY8" fmla="*/ 6858000 h 6858000"/>
              <a:gd name="connsiteX9" fmla="*/ 0 w 8229709"/>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29709" h="6858000">
                <a:moveTo>
                  <a:pt x="0" y="0"/>
                </a:moveTo>
                <a:cubicBezTo>
                  <a:pt x="8229598" y="0"/>
                  <a:pt x="8229598" y="0"/>
                  <a:pt x="8229598" y="0"/>
                </a:cubicBezTo>
                <a:cubicBezTo>
                  <a:pt x="8232776" y="130175"/>
                  <a:pt x="8169215" y="274638"/>
                  <a:pt x="7884778" y="409575"/>
                </a:cubicBezTo>
                <a:cubicBezTo>
                  <a:pt x="7408069" y="638175"/>
                  <a:pt x="7007632" y="1000125"/>
                  <a:pt x="6959961" y="1390650"/>
                </a:cubicBezTo>
                <a:cubicBezTo>
                  <a:pt x="6912290" y="1781175"/>
                  <a:pt x="6902756" y="2390775"/>
                  <a:pt x="6159089" y="2733675"/>
                </a:cubicBezTo>
                <a:cubicBezTo>
                  <a:pt x="5415422" y="3076575"/>
                  <a:pt x="4185511" y="3009900"/>
                  <a:pt x="3889951" y="3838575"/>
                </a:cubicBezTo>
                <a:cubicBezTo>
                  <a:pt x="3594391" y="4667250"/>
                  <a:pt x="4271319" y="5372100"/>
                  <a:pt x="4061567" y="5953125"/>
                </a:cubicBezTo>
                <a:cubicBezTo>
                  <a:pt x="3945567" y="6275388"/>
                  <a:pt x="3581679" y="6599238"/>
                  <a:pt x="3050942" y="6858000"/>
                </a:cubicBezTo>
                <a:cubicBezTo>
                  <a:pt x="0" y="6858000"/>
                  <a:pt x="0" y="6858000"/>
                  <a:pt x="0" y="6858000"/>
                </a:cubicBezTo>
                <a:cubicBezTo>
                  <a:pt x="0" y="0"/>
                  <a:pt x="0" y="0"/>
                  <a:pt x="0" y="0"/>
                </a:cubicBez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dirty="0">
                <a:latin typeface="Roboto" panose="02000000000000000000" pitchFamily="2" charset="0"/>
              </a:defRPr>
            </a:lvl1pPr>
          </a:lstStyle>
          <a:p>
            <a:pPr lvl="0"/>
            <a:endParaRPr lang="en-US" dirty="0"/>
          </a:p>
        </p:txBody>
      </p:sp>
      <p:sp>
        <p:nvSpPr>
          <p:cNvPr id="12" name="Freeform 5">
            <a:extLst>
              <a:ext uri="{FF2B5EF4-FFF2-40B4-BE49-F238E27FC236}">
                <a16:creationId xmlns:a16="http://schemas.microsoft.com/office/drawing/2014/main" id="{9319CFD5-A20E-49E3-A8D2-7C5AF52B6F02}"/>
              </a:ext>
            </a:extLst>
          </p:cNvPr>
          <p:cNvSpPr>
            <a:spLocks/>
          </p:cNvSpPr>
          <p:nvPr userDrawn="1"/>
        </p:nvSpPr>
        <p:spPr bwMode="auto">
          <a:xfrm>
            <a:off x="10836275" y="5630863"/>
            <a:ext cx="1368425" cy="1239838"/>
          </a:xfrm>
          <a:custGeom>
            <a:avLst/>
            <a:gdLst>
              <a:gd name="T0" fmla="*/ 796 w 796"/>
              <a:gd name="T1" fmla="*/ 26 h 721"/>
              <a:gd name="T2" fmla="*/ 796 w 796"/>
              <a:gd name="T3" fmla="*/ 721 h 721"/>
              <a:gd name="T4" fmla="*/ 36 w 796"/>
              <a:gd name="T5" fmla="*/ 721 h 721"/>
              <a:gd name="T6" fmla="*/ 36 w 796"/>
              <a:gd name="T7" fmla="*/ 721 h 721"/>
              <a:gd name="T8" fmla="*/ 240 w 796"/>
              <a:gd name="T9" fmla="*/ 389 h 721"/>
              <a:gd name="T10" fmla="*/ 532 w 796"/>
              <a:gd name="T11" fmla="*/ 145 h 721"/>
              <a:gd name="T12" fmla="*/ 796 w 796"/>
              <a:gd name="T13" fmla="*/ 26 h 721"/>
            </a:gdLst>
            <a:ahLst/>
            <a:cxnLst>
              <a:cxn ang="0">
                <a:pos x="T0" y="T1"/>
              </a:cxn>
              <a:cxn ang="0">
                <a:pos x="T2" y="T3"/>
              </a:cxn>
              <a:cxn ang="0">
                <a:pos x="T4" y="T5"/>
              </a:cxn>
              <a:cxn ang="0">
                <a:pos x="T6" y="T7"/>
              </a:cxn>
              <a:cxn ang="0">
                <a:pos x="T8" y="T9"/>
              </a:cxn>
              <a:cxn ang="0">
                <a:pos x="T10" y="T11"/>
              </a:cxn>
              <a:cxn ang="0">
                <a:pos x="T12" y="T13"/>
              </a:cxn>
            </a:cxnLst>
            <a:rect l="0" t="0" r="r" b="b"/>
            <a:pathLst>
              <a:path w="796" h="721">
                <a:moveTo>
                  <a:pt x="796" y="26"/>
                </a:moveTo>
                <a:cubicBezTo>
                  <a:pt x="796" y="721"/>
                  <a:pt x="796" y="721"/>
                  <a:pt x="796" y="721"/>
                </a:cubicBezTo>
                <a:cubicBezTo>
                  <a:pt x="36" y="721"/>
                  <a:pt x="36" y="721"/>
                  <a:pt x="36" y="721"/>
                </a:cubicBezTo>
                <a:cubicBezTo>
                  <a:pt x="36" y="721"/>
                  <a:pt x="36" y="721"/>
                  <a:pt x="36" y="721"/>
                </a:cubicBezTo>
                <a:cubicBezTo>
                  <a:pt x="0" y="521"/>
                  <a:pt x="112" y="433"/>
                  <a:pt x="240" y="389"/>
                </a:cubicBezTo>
                <a:cubicBezTo>
                  <a:pt x="368" y="345"/>
                  <a:pt x="428" y="257"/>
                  <a:pt x="532" y="145"/>
                </a:cubicBezTo>
                <a:cubicBezTo>
                  <a:pt x="609" y="62"/>
                  <a:pt x="691" y="0"/>
                  <a:pt x="796" y="26"/>
                </a:cubicBezTo>
                <a:close/>
              </a:path>
            </a:pathLst>
          </a:custGeom>
          <a:solidFill>
            <a:srgbClr val="FFC44D"/>
          </a:solidFill>
          <a:ln>
            <a:noFill/>
          </a:ln>
        </p:spPr>
        <p:txBody>
          <a:bodyPr vert="horz" wrap="square" lIns="91440" tIns="45720" rIns="91440" bIns="45720" numCol="1" anchor="t" anchorCtr="0" compatLnSpc="1">
            <a:prstTxWarp prst="textNoShape">
              <a:avLst/>
            </a:prstTxWarp>
          </a:bodyPr>
          <a:lstStyle/>
          <a:p>
            <a:endParaRPr lang="en-US" dirty="0">
              <a:solidFill>
                <a:srgbClr val="FFC44D"/>
              </a:solidFill>
              <a:latin typeface="Roboto" panose="02000000000000000000" pitchFamily="2" charset="0"/>
            </a:endParaRPr>
          </a:p>
        </p:txBody>
      </p:sp>
      <p:sp>
        <p:nvSpPr>
          <p:cNvPr id="13" name="Slide Number Placeholder 5">
            <a:extLst>
              <a:ext uri="{FF2B5EF4-FFF2-40B4-BE49-F238E27FC236}">
                <a16:creationId xmlns:a16="http://schemas.microsoft.com/office/drawing/2014/main" id="{E9DFDC98-34C1-421F-B6A8-72B1A6E871EF}"/>
              </a:ext>
            </a:extLst>
          </p:cNvPr>
          <p:cNvSpPr>
            <a:spLocks noGrp="1"/>
          </p:cNvSpPr>
          <p:nvPr>
            <p:ph type="sldNum" sz="quarter" idx="12"/>
          </p:nvPr>
        </p:nvSpPr>
        <p:spPr>
          <a:xfrm>
            <a:off x="11722038" y="6323010"/>
            <a:ext cx="407670" cy="365125"/>
          </a:xfrm>
          <a:prstGeom prst="rect">
            <a:avLst/>
          </a:prstGeom>
        </p:spPr>
        <p:txBody>
          <a:bodyPr lIns="0" tIns="0" rIns="0" bIns="0"/>
          <a:lstStyle>
            <a:lvl1pPr algn="l">
              <a:defRPr sz="1400">
                <a:solidFill>
                  <a:schemeClr val="bg1"/>
                </a:solidFill>
              </a:defRPr>
            </a:lvl1pPr>
          </a:lstStyle>
          <a:p>
            <a:fld id="{C05E74F7-3300-457A-B626-DF17756E4C0D}" type="slidenum">
              <a:rPr lang="en-US" smtClean="0"/>
              <a:pPr/>
              <a:t>‹#›</a:t>
            </a:fld>
            <a:endParaRPr lang="en-US" dirty="0"/>
          </a:p>
        </p:txBody>
      </p:sp>
      <p:sp>
        <p:nvSpPr>
          <p:cNvPr id="14" name="TextBox 13">
            <a:extLst>
              <a:ext uri="{FF2B5EF4-FFF2-40B4-BE49-F238E27FC236}">
                <a16:creationId xmlns:a16="http://schemas.microsoft.com/office/drawing/2014/main" id="{50A7968A-8641-4413-B84C-1FD8116D26C6}"/>
              </a:ext>
            </a:extLst>
          </p:cNvPr>
          <p:cNvSpPr txBox="1"/>
          <p:nvPr userDrawn="1"/>
        </p:nvSpPr>
        <p:spPr>
          <a:xfrm>
            <a:off x="11404983" y="6476997"/>
            <a:ext cx="493650" cy="107722"/>
          </a:xfrm>
          <a:prstGeom prst="rect">
            <a:avLst/>
          </a:prstGeom>
          <a:noFill/>
        </p:spPr>
        <p:txBody>
          <a:bodyPr wrap="square" lIns="0" tIns="0" rIns="0" bIns="0" rtlCol="0">
            <a:spAutoFit/>
          </a:bodyPr>
          <a:lstStyle/>
          <a:p>
            <a:r>
              <a:rPr lang="en-US" sz="700" dirty="0">
                <a:solidFill>
                  <a:schemeClr val="bg1"/>
                </a:solidFill>
                <a:latin typeface="+mj-lt"/>
              </a:rPr>
              <a:t>PAGE</a:t>
            </a:r>
            <a:endParaRPr lang="en-US" sz="800" dirty="0">
              <a:solidFill>
                <a:schemeClr val="bg1"/>
              </a:solidFill>
              <a:latin typeface="+mj-lt"/>
            </a:endParaRPr>
          </a:p>
        </p:txBody>
      </p:sp>
    </p:spTree>
    <p:extLst>
      <p:ext uri="{BB962C8B-B14F-4D97-AF65-F5344CB8AC3E}">
        <p14:creationId xmlns:p14="http://schemas.microsoft.com/office/powerpoint/2010/main" val="338246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500" fill="hold"/>
                                        <p:tgtEl>
                                          <p:spTgt spid="11"/>
                                        </p:tgtEl>
                                        <p:attrNameLst>
                                          <p:attrName>ppt_x</p:attrName>
                                        </p:attrNameLst>
                                      </p:cBhvr>
                                      <p:tavLst>
                                        <p:tav tm="0">
                                          <p:val>
                                            <p:strVal val="0-#ppt_w/2"/>
                                          </p:val>
                                        </p:tav>
                                        <p:tav tm="100000">
                                          <p:val>
                                            <p:strVal val="#ppt_x"/>
                                          </p:val>
                                        </p:tav>
                                      </p:tavLst>
                                    </p:anim>
                                    <p:anim calcmode="lin" valueType="num">
                                      <p:cBhvr additive="base">
                                        <p:cTn id="8" dur="1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0-#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B2A57373-7DAE-404E-94AB-13069D92867C}"/>
              </a:ext>
            </a:extLst>
          </p:cNvPr>
          <p:cNvSpPr>
            <a:spLocks/>
          </p:cNvSpPr>
          <p:nvPr userDrawn="1"/>
        </p:nvSpPr>
        <p:spPr bwMode="auto">
          <a:xfrm rot="16493000" flipH="1">
            <a:off x="5041843" y="1657875"/>
            <a:ext cx="5038996" cy="1711897"/>
          </a:xfrm>
          <a:custGeom>
            <a:avLst/>
            <a:gdLst>
              <a:gd name="connsiteX0" fmla="*/ 0 w 5038996"/>
              <a:gd name="connsiteY0" fmla="*/ 789436 h 1711897"/>
              <a:gd name="connsiteX1" fmla="*/ 60127 w 5038996"/>
              <a:gd name="connsiteY1" fmla="*/ 85679 h 1711897"/>
              <a:gd name="connsiteX2" fmla="*/ 171920 w 5038996"/>
              <a:gd name="connsiteY2" fmla="*/ 49784 h 1711897"/>
              <a:gd name="connsiteX3" fmla="*/ 708296 w 5038996"/>
              <a:gd name="connsiteY3" fmla="*/ 3747 h 1711897"/>
              <a:gd name="connsiteX4" fmla="*/ 2918096 w 5038996"/>
              <a:gd name="connsiteY4" fmla="*/ 930847 h 1711897"/>
              <a:gd name="connsiteX5" fmla="*/ 5038996 w 5038996"/>
              <a:gd name="connsiteY5" fmla="*/ 765747 h 1711897"/>
              <a:gd name="connsiteX6" fmla="*/ 4804046 w 5038996"/>
              <a:gd name="connsiteY6" fmla="*/ 1178497 h 1711897"/>
              <a:gd name="connsiteX7" fmla="*/ 3826146 w 5038996"/>
              <a:gd name="connsiteY7" fmla="*/ 1597597 h 1711897"/>
              <a:gd name="connsiteX8" fmla="*/ 1381396 w 5038996"/>
              <a:gd name="connsiteY8" fmla="*/ 1711897 h 1711897"/>
              <a:gd name="connsiteX9" fmla="*/ 100941 w 5038996"/>
              <a:gd name="connsiteY9" fmla="*/ 856842 h 17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38996" h="1711897">
                <a:moveTo>
                  <a:pt x="0" y="789436"/>
                </a:moveTo>
                <a:lnTo>
                  <a:pt x="60127" y="85679"/>
                </a:lnTo>
                <a:lnTo>
                  <a:pt x="171920" y="49784"/>
                </a:lnTo>
                <a:cubicBezTo>
                  <a:pt x="326105" y="11684"/>
                  <a:pt x="505096" y="-8953"/>
                  <a:pt x="708296" y="3747"/>
                </a:cubicBezTo>
                <a:cubicBezTo>
                  <a:pt x="1521096" y="54547"/>
                  <a:pt x="2041796" y="729234"/>
                  <a:pt x="2918096" y="930847"/>
                </a:cubicBezTo>
                <a:cubicBezTo>
                  <a:pt x="3826146" y="1140397"/>
                  <a:pt x="4829446" y="848297"/>
                  <a:pt x="5038996" y="765747"/>
                </a:cubicBezTo>
                <a:lnTo>
                  <a:pt x="4804046" y="1178497"/>
                </a:lnTo>
                <a:cubicBezTo>
                  <a:pt x="4804046" y="1178497"/>
                  <a:pt x="4804046" y="1178497"/>
                  <a:pt x="3826146" y="1597597"/>
                </a:cubicBezTo>
                <a:cubicBezTo>
                  <a:pt x="3826146" y="1597597"/>
                  <a:pt x="3826146" y="1597597"/>
                  <a:pt x="1381396" y="1711897"/>
                </a:cubicBezTo>
                <a:cubicBezTo>
                  <a:pt x="1381396" y="1711897"/>
                  <a:pt x="1381396" y="1711897"/>
                  <a:pt x="100941" y="856842"/>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7" name="Picture Placeholder 12">
            <a:extLst>
              <a:ext uri="{FF2B5EF4-FFF2-40B4-BE49-F238E27FC236}">
                <a16:creationId xmlns:a16="http://schemas.microsoft.com/office/drawing/2014/main" id="{E4258BAF-BB67-415D-9074-7300A36E0825}"/>
              </a:ext>
            </a:extLst>
          </p:cNvPr>
          <p:cNvSpPr>
            <a:spLocks noGrp="1"/>
          </p:cNvSpPr>
          <p:nvPr>
            <p:ph type="pic" sz="quarter" idx="10"/>
          </p:nvPr>
        </p:nvSpPr>
        <p:spPr>
          <a:xfrm flipH="1">
            <a:off x="7179271" y="-1"/>
            <a:ext cx="5012729" cy="6858000"/>
          </a:xfrm>
          <a:custGeom>
            <a:avLst/>
            <a:gdLst>
              <a:gd name="connsiteX0" fmla="*/ 0 w 5209690"/>
              <a:gd name="connsiteY0" fmla="*/ 0 h 6858000"/>
              <a:gd name="connsiteX1" fmla="*/ 4885889 w 5209690"/>
              <a:gd name="connsiteY1" fmla="*/ 0 h 6858000"/>
              <a:gd name="connsiteX2" fmla="*/ 3757398 w 5209690"/>
              <a:gd name="connsiteY2" fmla="*/ 2012950 h 6858000"/>
              <a:gd name="connsiteX3" fmla="*/ 4978076 w 5209690"/>
              <a:gd name="connsiteY3" fmla="*/ 5289550 h 6858000"/>
              <a:gd name="connsiteX4" fmla="*/ 5191058 w 5209690"/>
              <a:gd name="connsiteY4" fmla="*/ 6858000 h 6858000"/>
              <a:gd name="connsiteX5" fmla="*/ 0 w 5209690"/>
              <a:gd name="connsiteY5" fmla="*/ 6858000 h 6858000"/>
              <a:gd name="connsiteX6" fmla="*/ 0 w 5209690"/>
              <a:gd name="connsiteY6" fmla="*/ 0 h 6858000"/>
              <a:gd name="connsiteX0" fmla="*/ 0 w 5207723"/>
              <a:gd name="connsiteY0" fmla="*/ 151929 h 7009929"/>
              <a:gd name="connsiteX1" fmla="*/ 4885889 w 5207723"/>
              <a:gd name="connsiteY1" fmla="*/ 151929 h 7009929"/>
              <a:gd name="connsiteX2" fmla="*/ 4100298 w 5207723"/>
              <a:gd name="connsiteY2" fmla="*/ 2202979 h 7009929"/>
              <a:gd name="connsiteX3" fmla="*/ 4978076 w 5207723"/>
              <a:gd name="connsiteY3" fmla="*/ 5441479 h 7009929"/>
              <a:gd name="connsiteX4" fmla="*/ 5191058 w 5207723"/>
              <a:gd name="connsiteY4" fmla="*/ 7009929 h 7009929"/>
              <a:gd name="connsiteX5" fmla="*/ 0 w 5207723"/>
              <a:gd name="connsiteY5" fmla="*/ 7009929 h 7009929"/>
              <a:gd name="connsiteX6" fmla="*/ 0 w 5207723"/>
              <a:gd name="connsiteY6" fmla="*/ 151929 h 7009929"/>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207723"/>
              <a:gd name="connsiteY0" fmla="*/ 155692 h 7013692"/>
              <a:gd name="connsiteX1" fmla="*/ 4885889 w 5207723"/>
              <a:gd name="connsiteY1" fmla="*/ 155692 h 7013692"/>
              <a:gd name="connsiteX2" fmla="*/ 4100298 w 5207723"/>
              <a:gd name="connsiteY2" fmla="*/ 2257542 h 7013692"/>
              <a:gd name="connsiteX3" fmla="*/ 4978076 w 5207723"/>
              <a:gd name="connsiteY3" fmla="*/ 5445242 h 7013692"/>
              <a:gd name="connsiteX4" fmla="*/ 5191058 w 5207723"/>
              <a:gd name="connsiteY4" fmla="*/ 7013692 h 7013692"/>
              <a:gd name="connsiteX5" fmla="*/ 0 w 5207723"/>
              <a:gd name="connsiteY5" fmla="*/ 7013692 h 7013692"/>
              <a:gd name="connsiteX6" fmla="*/ 0 w 520772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155692 h 7013692"/>
              <a:gd name="connsiteX1" fmla="*/ 4885889 w 5073993"/>
              <a:gd name="connsiteY1" fmla="*/ 155692 h 7013692"/>
              <a:gd name="connsiteX2" fmla="*/ 4100298 w 5073993"/>
              <a:gd name="connsiteY2" fmla="*/ 2257542 h 7013692"/>
              <a:gd name="connsiteX3" fmla="*/ 4978076 w 5073993"/>
              <a:gd name="connsiteY3" fmla="*/ 5445242 h 7013692"/>
              <a:gd name="connsiteX4" fmla="*/ 4810058 w 5073993"/>
              <a:gd name="connsiteY4" fmla="*/ 7000992 h 7013692"/>
              <a:gd name="connsiteX5" fmla="*/ 0 w 5073993"/>
              <a:gd name="connsiteY5" fmla="*/ 7013692 h 7013692"/>
              <a:gd name="connsiteX6" fmla="*/ 0 w 5073993"/>
              <a:gd name="connsiteY6" fmla="*/ 155692 h 7013692"/>
              <a:gd name="connsiteX0" fmla="*/ 0 w 5073993"/>
              <a:gd name="connsiteY0" fmla="*/ 0 h 6858000"/>
              <a:gd name="connsiteX1" fmla="*/ 4885889 w 5073993"/>
              <a:gd name="connsiteY1" fmla="*/ 0 h 6858000"/>
              <a:gd name="connsiteX2" fmla="*/ 4100298 w 5073993"/>
              <a:gd name="connsiteY2" fmla="*/ 2101850 h 6858000"/>
              <a:gd name="connsiteX3" fmla="*/ 4978076 w 5073993"/>
              <a:gd name="connsiteY3" fmla="*/ 5289550 h 6858000"/>
              <a:gd name="connsiteX4" fmla="*/ 4810058 w 5073993"/>
              <a:gd name="connsiteY4" fmla="*/ 6845300 h 6858000"/>
              <a:gd name="connsiteX5" fmla="*/ 0 w 5073993"/>
              <a:gd name="connsiteY5" fmla="*/ 6858000 h 6858000"/>
              <a:gd name="connsiteX6" fmla="*/ 0 w 5073993"/>
              <a:gd name="connsiteY6" fmla="*/ 0 h 6858000"/>
              <a:gd name="connsiteX0" fmla="*/ 0 w 5024109"/>
              <a:gd name="connsiteY0" fmla="*/ 0 h 6858000"/>
              <a:gd name="connsiteX1" fmla="*/ 4885889 w 5024109"/>
              <a:gd name="connsiteY1" fmla="*/ 0 h 6858000"/>
              <a:gd name="connsiteX2" fmla="*/ 4100298 w 5024109"/>
              <a:gd name="connsiteY2" fmla="*/ 2101850 h 6858000"/>
              <a:gd name="connsiteX3" fmla="*/ 4978076 w 5024109"/>
              <a:gd name="connsiteY3" fmla="*/ 5289550 h 6858000"/>
              <a:gd name="connsiteX4" fmla="*/ 4810058 w 5024109"/>
              <a:gd name="connsiteY4" fmla="*/ 6845300 h 6858000"/>
              <a:gd name="connsiteX5" fmla="*/ 0 w 5024109"/>
              <a:gd name="connsiteY5" fmla="*/ 6858000 h 6858000"/>
              <a:gd name="connsiteX6" fmla="*/ 0 w 5024109"/>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6810"/>
              <a:gd name="connsiteY0" fmla="*/ 0 h 6858000"/>
              <a:gd name="connsiteX1" fmla="*/ 4885889 w 5016810"/>
              <a:gd name="connsiteY1" fmla="*/ 0 h 6858000"/>
              <a:gd name="connsiteX2" fmla="*/ 4201898 w 5016810"/>
              <a:gd name="connsiteY2" fmla="*/ 2127250 h 6858000"/>
              <a:gd name="connsiteX3" fmla="*/ 4978076 w 5016810"/>
              <a:gd name="connsiteY3" fmla="*/ 5289550 h 6858000"/>
              <a:gd name="connsiteX4" fmla="*/ 4810058 w 5016810"/>
              <a:gd name="connsiteY4" fmla="*/ 6845300 h 6858000"/>
              <a:gd name="connsiteX5" fmla="*/ 0 w 5016810"/>
              <a:gd name="connsiteY5" fmla="*/ 6858000 h 6858000"/>
              <a:gd name="connsiteX6" fmla="*/ 0 w 5016810"/>
              <a:gd name="connsiteY6" fmla="*/ 0 h 6858000"/>
              <a:gd name="connsiteX0" fmla="*/ 0 w 5012729"/>
              <a:gd name="connsiteY0" fmla="*/ 0 h 6858000"/>
              <a:gd name="connsiteX1" fmla="*/ 4885889 w 5012729"/>
              <a:gd name="connsiteY1" fmla="*/ 0 h 6858000"/>
              <a:gd name="connsiteX2" fmla="*/ 4259048 w 5012729"/>
              <a:gd name="connsiteY2" fmla="*/ 2212975 h 6858000"/>
              <a:gd name="connsiteX3" fmla="*/ 4978076 w 5012729"/>
              <a:gd name="connsiteY3" fmla="*/ 5289550 h 6858000"/>
              <a:gd name="connsiteX4" fmla="*/ 4810058 w 5012729"/>
              <a:gd name="connsiteY4" fmla="*/ 6845300 h 6858000"/>
              <a:gd name="connsiteX5" fmla="*/ 0 w 5012729"/>
              <a:gd name="connsiteY5" fmla="*/ 6858000 h 6858000"/>
              <a:gd name="connsiteX6" fmla="*/ 0 w 5012729"/>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2729" h="6858000">
                <a:moveTo>
                  <a:pt x="0" y="0"/>
                </a:moveTo>
                <a:lnTo>
                  <a:pt x="4885889" y="0"/>
                </a:lnTo>
                <a:cubicBezTo>
                  <a:pt x="4464372" y="807508"/>
                  <a:pt x="4306704" y="1263650"/>
                  <a:pt x="4259048" y="2212975"/>
                </a:cubicBezTo>
                <a:cubicBezTo>
                  <a:pt x="4246286" y="3222625"/>
                  <a:pt x="4886241" y="4517496"/>
                  <a:pt x="4978076" y="5289550"/>
                </a:cubicBezTo>
                <a:cubicBezTo>
                  <a:pt x="5069911" y="6061604"/>
                  <a:pt x="4967288" y="6403975"/>
                  <a:pt x="4810058" y="6845300"/>
                </a:cubicBezTo>
                <a:lnTo>
                  <a:pt x="0" y="6858000"/>
                </a:lnTo>
                <a:lnTo>
                  <a:pt x="0" y="0"/>
                </a:lnTo>
                <a:close/>
              </a:path>
            </a:pathLst>
          </a:custGeom>
          <a:pattFill prst="pct5">
            <a:fgClr>
              <a:schemeClr val="tx1">
                <a:lumMod val="50000"/>
                <a:lumOff val="50000"/>
              </a:schemeClr>
            </a:fgClr>
            <a:bgClr>
              <a:schemeClr val="bg1"/>
            </a:bgClr>
          </a:pattFill>
          <a:effectLst>
            <a:outerShdw blurRad="317500" dist="101600" dir="5400000" algn="t" rotWithShape="0">
              <a:prstClr val="black">
                <a:alpha val="25000"/>
              </a:prstClr>
            </a:outerShdw>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243734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500" fill="hold"/>
                                        <p:tgtEl>
                                          <p:spTgt spid="7"/>
                                        </p:tgtEl>
                                        <p:attrNameLst>
                                          <p:attrName>ppt_x</p:attrName>
                                        </p:attrNameLst>
                                      </p:cBhvr>
                                      <p:tavLst>
                                        <p:tav tm="0">
                                          <p:val>
                                            <p:strVal val="1+#ppt_w/2"/>
                                          </p:val>
                                        </p:tav>
                                        <p:tav tm="100000">
                                          <p:val>
                                            <p:strVal val="#ppt_x"/>
                                          </p:val>
                                        </p:tav>
                                      </p:tavLst>
                                    </p:anim>
                                    <p:anim calcmode="lin" valueType="num">
                                      <p:cBhvr additive="base">
                                        <p:cTn id="8" dur="1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500" fill="hold"/>
                                        <p:tgtEl>
                                          <p:spTgt spid="3"/>
                                        </p:tgtEl>
                                        <p:attrNameLst>
                                          <p:attrName>ppt_x</p:attrName>
                                        </p:attrNameLst>
                                      </p:cBhvr>
                                      <p:tavLst>
                                        <p:tav tm="0">
                                          <p:val>
                                            <p:strVal val="1+#ppt_w/2"/>
                                          </p:val>
                                        </p:tav>
                                        <p:tav tm="100000">
                                          <p:val>
                                            <p:strVal val="#ppt_x"/>
                                          </p:val>
                                        </p:tav>
                                      </p:tavLst>
                                    </p:anim>
                                    <p:anim calcmode="lin" valueType="num">
                                      <p:cBhvr additive="base">
                                        <p:cTn id="12" dur="1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54DF253-8175-4BFD-8862-8487AF3F16E4}"/>
              </a:ext>
            </a:extLst>
          </p:cNvPr>
          <p:cNvSpPr>
            <a:spLocks noGrp="1"/>
          </p:cNvSpPr>
          <p:nvPr>
            <p:ph type="pic" sz="quarter" idx="10"/>
          </p:nvPr>
        </p:nvSpPr>
        <p:spPr>
          <a:xfrm>
            <a:off x="2391782"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6" y="-5334"/>
                  <a:pt x="2259467"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
        <p:nvSpPr>
          <p:cNvPr id="14" name="Picture Placeholder 13">
            <a:extLst>
              <a:ext uri="{FF2B5EF4-FFF2-40B4-BE49-F238E27FC236}">
                <a16:creationId xmlns:a16="http://schemas.microsoft.com/office/drawing/2014/main" id="{45484A85-8FDA-44BB-9329-4A4CFD8EC383}"/>
              </a:ext>
            </a:extLst>
          </p:cNvPr>
          <p:cNvSpPr>
            <a:spLocks noGrp="1"/>
          </p:cNvSpPr>
          <p:nvPr>
            <p:ph type="pic" sz="quarter" idx="11"/>
          </p:nvPr>
        </p:nvSpPr>
        <p:spPr>
          <a:xfrm>
            <a:off x="7232069" y="1729685"/>
            <a:ext cx="2652857" cy="1832290"/>
          </a:xfrm>
          <a:custGeom>
            <a:avLst/>
            <a:gdLst>
              <a:gd name="connsiteX0" fmla="*/ 1877673 w 2652857"/>
              <a:gd name="connsiteY0" fmla="*/ 614 h 1832290"/>
              <a:gd name="connsiteX1" fmla="*/ 2426154 w 2652857"/>
              <a:gd name="connsiteY1" fmla="*/ 179460 h 1832290"/>
              <a:gd name="connsiteX2" fmla="*/ 2486479 w 2652857"/>
              <a:gd name="connsiteY2" fmla="*/ 1153392 h 1832290"/>
              <a:gd name="connsiteX3" fmla="*/ 1305379 w 2652857"/>
              <a:gd name="connsiteY3" fmla="*/ 1832290 h 1832290"/>
              <a:gd name="connsiteX4" fmla="*/ 162379 w 2652857"/>
              <a:gd name="connsiteY4" fmla="*/ 1226358 h 1832290"/>
              <a:gd name="connsiteX5" fmla="*/ 200479 w 2652857"/>
              <a:gd name="connsiteY5" fmla="*/ 306356 h 1832290"/>
              <a:gd name="connsiteX6" fmla="*/ 1159329 w 2652857"/>
              <a:gd name="connsiteY6" fmla="*/ 188977 h 1832290"/>
              <a:gd name="connsiteX7" fmla="*/ 1505404 w 2652857"/>
              <a:gd name="connsiteY7" fmla="*/ 71597 h 1832290"/>
              <a:gd name="connsiteX8" fmla="*/ 1877673 w 2652857"/>
              <a:gd name="connsiteY8" fmla="*/ 614 h 18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2857" h="1832290">
                <a:moveTo>
                  <a:pt x="1877673" y="614"/>
                </a:moveTo>
                <a:cubicBezTo>
                  <a:pt x="2053885" y="-5334"/>
                  <a:pt x="2259466" y="30356"/>
                  <a:pt x="2426154" y="179460"/>
                </a:cubicBezTo>
                <a:cubicBezTo>
                  <a:pt x="2759529" y="476081"/>
                  <a:pt x="2676979" y="858357"/>
                  <a:pt x="2486479" y="1153392"/>
                </a:cubicBezTo>
                <a:cubicBezTo>
                  <a:pt x="2295979" y="1448427"/>
                  <a:pt x="1797504" y="1832290"/>
                  <a:pt x="1305379" y="1832290"/>
                </a:cubicBezTo>
                <a:cubicBezTo>
                  <a:pt x="813254" y="1832290"/>
                  <a:pt x="410029" y="1524565"/>
                  <a:pt x="162379" y="1226358"/>
                </a:cubicBezTo>
                <a:cubicBezTo>
                  <a:pt x="-85271" y="928151"/>
                  <a:pt x="-31296" y="512564"/>
                  <a:pt x="200479" y="306356"/>
                </a:cubicBezTo>
                <a:cubicBezTo>
                  <a:pt x="432254" y="100149"/>
                  <a:pt x="984704" y="236563"/>
                  <a:pt x="1159329" y="188977"/>
                </a:cubicBezTo>
                <a:cubicBezTo>
                  <a:pt x="1159329" y="188977"/>
                  <a:pt x="1406979" y="106494"/>
                  <a:pt x="1505404" y="71597"/>
                </a:cubicBezTo>
                <a:cubicBezTo>
                  <a:pt x="1554617" y="54149"/>
                  <a:pt x="1701460" y="6563"/>
                  <a:pt x="1877673" y="614"/>
                </a:cubicBezTo>
                <a:close/>
              </a:path>
            </a:pathLst>
          </a:custGeom>
          <a:pattFill prst="pct5">
            <a:fgClr>
              <a:schemeClr val="tx1">
                <a:lumMod val="50000"/>
                <a:lumOff val="50000"/>
              </a:schemeClr>
            </a:fgClr>
            <a:bgClr>
              <a:schemeClr val="bg1"/>
            </a:bgClr>
          </a:pattFill>
          <a:effectLst/>
        </p:spPr>
        <p:txBody>
          <a:bodyPr/>
          <a:lstStyle>
            <a:lvl1pPr>
              <a:defRPr lang="en-US">
                <a:latin typeface="Roboto" panose="02000000000000000000" pitchFamily="2" charset="0"/>
              </a:defRPr>
            </a:lvl1pPr>
          </a:lstStyle>
          <a:p>
            <a:pPr lvl="0"/>
            <a:endParaRPr lang="en-US" dirty="0"/>
          </a:p>
        </p:txBody>
      </p:sp>
    </p:spTree>
    <p:extLst>
      <p:ext uri="{BB962C8B-B14F-4D97-AF65-F5344CB8AC3E}">
        <p14:creationId xmlns:p14="http://schemas.microsoft.com/office/powerpoint/2010/main" val="131242309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slideLayout" Target="../slideLayouts/slideLayout8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76" Type="http://schemas.openxmlformats.org/officeDocument/2006/relationships/slideLayout" Target="../slideLayouts/slideLayout163.xml"/><Relationship Id="rId84" Type="http://schemas.openxmlformats.org/officeDocument/2006/relationships/slideLayout" Target="../slideLayouts/slideLayout171.xml"/><Relationship Id="rId7" Type="http://schemas.openxmlformats.org/officeDocument/2006/relationships/slideLayout" Target="../slideLayouts/slideLayout94.xml"/><Relationship Id="rId71" Type="http://schemas.openxmlformats.org/officeDocument/2006/relationships/slideLayout" Target="../slideLayouts/slideLayout158.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66" Type="http://schemas.openxmlformats.org/officeDocument/2006/relationships/slideLayout" Target="../slideLayouts/slideLayout153.xml"/><Relationship Id="rId74" Type="http://schemas.openxmlformats.org/officeDocument/2006/relationships/slideLayout" Target="../slideLayouts/slideLayout161.xml"/><Relationship Id="rId79" Type="http://schemas.openxmlformats.org/officeDocument/2006/relationships/slideLayout" Target="../slideLayouts/slideLayout166.xml"/><Relationship Id="rId87" Type="http://schemas.openxmlformats.org/officeDocument/2006/relationships/image" Target="../media/image2.png"/><Relationship Id="rId5" Type="http://schemas.openxmlformats.org/officeDocument/2006/relationships/slideLayout" Target="../slideLayouts/slideLayout92.xml"/><Relationship Id="rId61" Type="http://schemas.openxmlformats.org/officeDocument/2006/relationships/slideLayout" Target="../slideLayouts/slideLayout148.xml"/><Relationship Id="rId82" Type="http://schemas.openxmlformats.org/officeDocument/2006/relationships/slideLayout" Target="../slideLayouts/slideLayout169.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64" Type="http://schemas.openxmlformats.org/officeDocument/2006/relationships/slideLayout" Target="../slideLayouts/slideLayout151.xml"/><Relationship Id="rId69" Type="http://schemas.openxmlformats.org/officeDocument/2006/relationships/slideLayout" Target="../slideLayouts/slideLayout156.xml"/><Relationship Id="rId77" Type="http://schemas.openxmlformats.org/officeDocument/2006/relationships/slideLayout" Target="../slideLayouts/slideLayout164.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72" Type="http://schemas.openxmlformats.org/officeDocument/2006/relationships/slideLayout" Target="../slideLayouts/slideLayout159.xml"/><Relationship Id="rId80" Type="http://schemas.openxmlformats.org/officeDocument/2006/relationships/slideLayout" Target="../slideLayouts/slideLayout167.xml"/><Relationship Id="rId85" Type="http://schemas.openxmlformats.org/officeDocument/2006/relationships/slideLayout" Target="../slideLayouts/slideLayout172.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67" Type="http://schemas.openxmlformats.org/officeDocument/2006/relationships/slideLayout" Target="../slideLayouts/slideLayout154.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slideLayout" Target="../slideLayouts/slideLayout149.xml"/><Relationship Id="rId70" Type="http://schemas.openxmlformats.org/officeDocument/2006/relationships/slideLayout" Target="../slideLayouts/slideLayout157.xml"/><Relationship Id="rId75" Type="http://schemas.openxmlformats.org/officeDocument/2006/relationships/slideLayout" Target="../slideLayouts/slideLayout162.xml"/><Relationship Id="rId83" Type="http://schemas.openxmlformats.org/officeDocument/2006/relationships/slideLayout" Target="../slideLayouts/slideLayout170.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73" Type="http://schemas.openxmlformats.org/officeDocument/2006/relationships/slideLayout" Target="../slideLayouts/slideLayout160.xml"/><Relationship Id="rId78" Type="http://schemas.openxmlformats.org/officeDocument/2006/relationships/slideLayout" Target="../slideLayouts/slideLayout165.xml"/><Relationship Id="rId81" Type="http://schemas.openxmlformats.org/officeDocument/2006/relationships/slideLayout" Target="../slideLayouts/slideLayout168.xml"/><Relationship Id="rId86"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55" Type="http://schemas.openxmlformats.org/officeDocument/2006/relationships/slideLayout" Target="../slideLayouts/slideLayout227.xml"/><Relationship Id="rId63" Type="http://schemas.openxmlformats.org/officeDocument/2006/relationships/slideLayout" Target="../slideLayouts/slideLayout235.xml"/><Relationship Id="rId68" Type="http://schemas.openxmlformats.org/officeDocument/2006/relationships/slideLayout" Target="../slideLayouts/slideLayout240.xml"/><Relationship Id="rId76" Type="http://schemas.openxmlformats.org/officeDocument/2006/relationships/slideLayout" Target="../slideLayouts/slideLayout248.xml"/><Relationship Id="rId84" Type="http://schemas.openxmlformats.org/officeDocument/2006/relationships/slideLayout" Target="../slideLayouts/slideLayout256.xml"/><Relationship Id="rId7" Type="http://schemas.openxmlformats.org/officeDocument/2006/relationships/slideLayout" Target="../slideLayouts/slideLayout179.xml"/><Relationship Id="rId71" Type="http://schemas.openxmlformats.org/officeDocument/2006/relationships/slideLayout" Target="../slideLayouts/slideLayout243.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slideLayout" Target="../slideLayouts/slideLayout225.xml"/><Relationship Id="rId58" Type="http://schemas.openxmlformats.org/officeDocument/2006/relationships/slideLayout" Target="../slideLayouts/slideLayout230.xml"/><Relationship Id="rId66" Type="http://schemas.openxmlformats.org/officeDocument/2006/relationships/slideLayout" Target="../slideLayouts/slideLayout238.xml"/><Relationship Id="rId74" Type="http://schemas.openxmlformats.org/officeDocument/2006/relationships/slideLayout" Target="../slideLayouts/slideLayout246.xml"/><Relationship Id="rId79" Type="http://schemas.openxmlformats.org/officeDocument/2006/relationships/slideLayout" Target="../slideLayouts/slideLayout251.xml"/><Relationship Id="rId5" Type="http://schemas.openxmlformats.org/officeDocument/2006/relationships/slideLayout" Target="../slideLayouts/slideLayout177.xml"/><Relationship Id="rId61" Type="http://schemas.openxmlformats.org/officeDocument/2006/relationships/slideLayout" Target="../slideLayouts/slideLayout233.xml"/><Relationship Id="rId82" Type="http://schemas.openxmlformats.org/officeDocument/2006/relationships/slideLayout" Target="../slideLayouts/slideLayout254.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56" Type="http://schemas.openxmlformats.org/officeDocument/2006/relationships/slideLayout" Target="../slideLayouts/slideLayout228.xml"/><Relationship Id="rId64" Type="http://schemas.openxmlformats.org/officeDocument/2006/relationships/slideLayout" Target="../slideLayouts/slideLayout236.xml"/><Relationship Id="rId69" Type="http://schemas.openxmlformats.org/officeDocument/2006/relationships/slideLayout" Target="../slideLayouts/slideLayout241.xml"/><Relationship Id="rId77" Type="http://schemas.openxmlformats.org/officeDocument/2006/relationships/slideLayout" Target="../slideLayouts/slideLayout249.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72" Type="http://schemas.openxmlformats.org/officeDocument/2006/relationships/slideLayout" Target="../slideLayouts/slideLayout244.xml"/><Relationship Id="rId80" Type="http://schemas.openxmlformats.org/officeDocument/2006/relationships/slideLayout" Target="../slideLayouts/slideLayout252.xml"/><Relationship Id="rId85" Type="http://schemas.openxmlformats.org/officeDocument/2006/relationships/slideLayout" Target="../slideLayouts/slideLayout257.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59" Type="http://schemas.openxmlformats.org/officeDocument/2006/relationships/slideLayout" Target="../slideLayouts/slideLayout231.xml"/><Relationship Id="rId67" Type="http://schemas.openxmlformats.org/officeDocument/2006/relationships/slideLayout" Target="../slideLayouts/slideLayout239.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slideLayout" Target="../slideLayouts/slideLayout226.xml"/><Relationship Id="rId62" Type="http://schemas.openxmlformats.org/officeDocument/2006/relationships/slideLayout" Target="../slideLayouts/slideLayout234.xml"/><Relationship Id="rId70" Type="http://schemas.openxmlformats.org/officeDocument/2006/relationships/slideLayout" Target="../slideLayouts/slideLayout242.xml"/><Relationship Id="rId75" Type="http://schemas.openxmlformats.org/officeDocument/2006/relationships/slideLayout" Target="../slideLayouts/slideLayout247.xml"/><Relationship Id="rId83" Type="http://schemas.openxmlformats.org/officeDocument/2006/relationships/slideLayout" Target="../slideLayouts/slideLayout255.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57" Type="http://schemas.openxmlformats.org/officeDocument/2006/relationships/slideLayout" Target="../slideLayouts/slideLayout229.xml"/><Relationship Id="rId10" Type="http://schemas.openxmlformats.org/officeDocument/2006/relationships/slideLayout" Target="../slideLayouts/slideLayout182.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 Id="rId60" Type="http://schemas.openxmlformats.org/officeDocument/2006/relationships/slideLayout" Target="../slideLayouts/slideLayout232.xml"/><Relationship Id="rId65" Type="http://schemas.openxmlformats.org/officeDocument/2006/relationships/slideLayout" Target="../slideLayouts/slideLayout237.xml"/><Relationship Id="rId73" Type="http://schemas.openxmlformats.org/officeDocument/2006/relationships/slideLayout" Target="../slideLayouts/slideLayout245.xml"/><Relationship Id="rId78" Type="http://schemas.openxmlformats.org/officeDocument/2006/relationships/slideLayout" Target="../slideLayouts/slideLayout250.xml"/><Relationship Id="rId81" Type="http://schemas.openxmlformats.org/officeDocument/2006/relationships/slideLayout" Target="../slideLayouts/slideLayout253.xml"/><Relationship Id="rId8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26" Type="http://schemas.openxmlformats.org/officeDocument/2006/relationships/slideLayout" Target="../slideLayouts/slideLayout283.xml"/><Relationship Id="rId39" Type="http://schemas.openxmlformats.org/officeDocument/2006/relationships/slideLayout" Target="../slideLayouts/slideLayout296.xml"/><Relationship Id="rId21" Type="http://schemas.openxmlformats.org/officeDocument/2006/relationships/slideLayout" Target="../slideLayouts/slideLayout278.xml"/><Relationship Id="rId34" Type="http://schemas.openxmlformats.org/officeDocument/2006/relationships/slideLayout" Target="../slideLayouts/slideLayout291.xml"/><Relationship Id="rId42" Type="http://schemas.openxmlformats.org/officeDocument/2006/relationships/slideLayout" Target="../slideLayouts/slideLayout299.xml"/><Relationship Id="rId47" Type="http://schemas.openxmlformats.org/officeDocument/2006/relationships/slideLayout" Target="../slideLayouts/slideLayout304.xml"/><Relationship Id="rId50" Type="http://schemas.openxmlformats.org/officeDocument/2006/relationships/slideLayout" Target="../slideLayouts/slideLayout307.xml"/><Relationship Id="rId55" Type="http://schemas.openxmlformats.org/officeDocument/2006/relationships/slideLayout" Target="../slideLayouts/slideLayout312.xml"/><Relationship Id="rId63" Type="http://schemas.openxmlformats.org/officeDocument/2006/relationships/slideLayout" Target="../slideLayouts/slideLayout320.xml"/><Relationship Id="rId68" Type="http://schemas.openxmlformats.org/officeDocument/2006/relationships/slideLayout" Target="../slideLayouts/slideLayout325.xml"/><Relationship Id="rId76" Type="http://schemas.openxmlformats.org/officeDocument/2006/relationships/slideLayout" Target="../slideLayouts/slideLayout333.xml"/><Relationship Id="rId84" Type="http://schemas.openxmlformats.org/officeDocument/2006/relationships/slideLayout" Target="../slideLayouts/slideLayout341.xml"/><Relationship Id="rId7" Type="http://schemas.openxmlformats.org/officeDocument/2006/relationships/slideLayout" Target="../slideLayouts/slideLayout264.xml"/><Relationship Id="rId71" Type="http://schemas.openxmlformats.org/officeDocument/2006/relationships/slideLayout" Target="../slideLayouts/slideLayout328.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9" Type="http://schemas.openxmlformats.org/officeDocument/2006/relationships/slideLayout" Target="../slideLayouts/slideLayout286.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32" Type="http://schemas.openxmlformats.org/officeDocument/2006/relationships/slideLayout" Target="../slideLayouts/slideLayout289.xml"/><Relationship Id="rId37" Type="http://schemas.openxmlformats.org/officeDocument/2006/relationships/slideLayout" Target="../slideLayouts/slideLayout294.xml"/><Relationship Id="rId40" Type="http://schemas.openxmlformats.org/officeDocument/2006/relationships/slideLayout" Target="../slideLayouts/slideLayout297.xml"/><Relationship Id="rId45" Type="http://schemas.openxmlformats.org/officeDocument/2006/relationships/slideLayout" Target="../slideLayouts/slideLayout302.xml"/><Relationship Id="rId53" Type="http://schemas.openxmlformats.org/officeDocument/2006/relationships/slideLayout" Target="../slideLayouts/slideLayout310.xml"/><Relationship Id="rId58" Type="http://schemas.openxmlformats.org/officeDocument/2006/relationships/slideLayout" Target="../slideLayouts/slideLayout315.xml"/><Relationship Id="rId66" Type="http://schemas.openxmlformats.org/officeDocument/2006/relationships/slideLayout" Target="../slideLayouts/slideLayout323.xml"/><Relationship Id="rId74" Type="http://schemas.openxmlformats.org/officeDocument/2006/relationships/slideLayout" Target="../slideLayouts/slideLayout331.xml"/><Relationship Id="rId79" Type="http://schemas.openxmlformats.org/officeDocument/2006/relationships/slideLayout" Target="../slideLayouts/slideLayout336.xml"/><Relationship Id="rId5" Type="http://schemas.openxmlformats.org/officeDocument/2006/relationships/slideLayout" Target="../slideLayouts/slideLayout262.xml"/><Relationship Id="rId61" Type="http://schemas.openxmlformats.org/officeDocument/2006/relationships/slideLayout" Target="../slideLayouts/slideLayout318.xml"/><Relationship Id="rId82" Type="http://schemas.openxmlformats.org/officeDocument/2006/relationships/slideLayout" Target="../slideLayouts/slideLayout339.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 Id="rId27" Type="http://schemas.openxmlformats.org/officeDocument/2006/relationships/slideLayout" Target="../slideLayouts/slideLayout284.xml"/><Relationship Id="rId30" Type="http://schemas.openxmlformats.org/officeDocument/2006/relationships/slideLayout" Target="../slideLayouts/slideLayout287.xml"/><Relationship Id="rId35" Type="http://schemas.openxmlformats.org/officeDocument/2006/relationships/slideLayout" Target="../slideLayouts/slideLayout292.xml"/><Relationship Id="rId43" Type="http://schemas.openxmlformats.org/officeDocument/2006/relationships/slideLayout" Target="../slideLayouts/slideLayout300.xml"/><Relationship Id="rId48" Type="http://schemas.openxmlformats.org/officeDocument/2006/relationships/slideLayout" Target="../slideLayouts/slideLayout305.xml"/><Relationship Id="rId56" Type="http://schemas.openxmlformats.org/officeDocument/2006/relationships/slideLayout" Target="../slideLayouts/slideLayout313.xml"/><Relationship Id="rId64" Type="http://schemas.openxmlformats.org/officeDocument/2006/relationships/slideLayout" Target="../slideLayouts/slideLayout321.xml"/><Relationship Id="rId69" Type="http://schemas.openxmlformats.org/officeDocument/2006/relationships/slideLayout" Target="../slideLayouts/slideLayout326.xml"/><Relationship Id="rId77" Type="http://schemas.openxmlformats.org/officeDocument/2006/relationships/slideLayout" Target="../slideLayouts/slideLayout334.xml"/><Relationship Id="rId8" Type="http://schemas.openxmlformats.org/officeDocument/2006/relationships/slideLayout" Target="../slideLayouts/slideLayout265.xml"/><Relationship Id="rId51" Type="http://schemas.openxmlformats.org/officeDocument/2006/relationships/slideLayout" Target="../slideLayouts/slideLayout308.xml"/><Relationship Id="rId72" Type="http://schemas.openxmlformats.org/officeDocument/2006/relationships/slideLayout" Target="../slideLayouts/slideLayout329.xml"/><Relationship Id="rId80" Type="http://schemas.openxmlformats.org/officeDocument/2006/relationships/slideLayout" Target="../slideLayouts/slideLayout337.xml"/><Relationship Id="rId85" Type="http://schemas.openxmlformats.org/officeDocument/2006/relationships/slideLayout" Target="../slideLayouts/slideLayout342.xml"/><Relationship Id="rId3" Type="http://schemas.openxmlformats.org/officeDocument/2006/relationships/slideLayout" Target="../slideLayouts/slideLayout260.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slideLayout" Target="../slideLayouts/slideLayout282.xml"/><Relationship Id="rId33" Type="http://schemas.openxmlformats.org/officeDocument/2006/relationships/slideLayout" Target="../slideLayouts/slideLayout290.xml"/><Relationship Id="rId38" Type="http://schemas.openxmlformats.org/officeDocument/2006/relationships/slideLayout" Target="../slideLayouts/slideLayout295.xml"/><Relationship Id="rId46" Type="http://schemas.openxmlformats.org/officeDocument/2006/relationships/slideLayout" Target="../slideLayouts/slideLayout303.xml"/><Relationship Id="rId59" Type="http://schemas.openxmlformats.org/officeDocument/2006/relationships/slideLayout" Target="../slideLayouts/slideLayout316.xml"/><Relationship Id="rId67" Type="http://schemas.openxmlformats.org/officeDocument/2006/relationships/slideLayout" Target="../slideLayouts/slideLayout324.xml"/><Relationship Id="rId20" Type="http://schemas.openxmlformats.org/officeDocument/2006/relationships/slideLayout" Target="../slideLayouts/slideLayout277.xml"/><Relationship Id="rId41" Type="http://schemas.openxmlformats.org/officeDocument/2006/relationships/slideLayout" Target="../slideLayouts/slideLayout298.xml"/><Relationship Id="rId54" Type="http://schemas.openxmlformats.org/officeDocument/2006/relationships/slideLayout" Target="../slideLayouts/slideLayout311.xml"/><Relationship Id="rId62" Type="http://schemas.openxmlformats.org/officeDocument/2006/relationships/slideLayout" Target="../slideLayouts/slideLayout319.xml"/><Relationship Id="rId70" Type="http://schemas.openxmlformats.org/officeDocument/2006/relationships/slideLayout" Target="../slideLayouts/slideLayout327.xml"/><Relationship Id="rId75" Type="http://schemas.openxmlformats.org/officeDocument/2006/relationships/slideLayout" Target="../slideLayouts/slideLayout332.xml"/><Relationship Id="rId83" Type="http://schemas.openxmlformats.org/officeDocument/2006/relationships/slideLayout" Target="../slideLayouts/slideLayout340.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28" Type="http://schemas.openxmlformats.org/officeDocument/2006/relationships/slideLayout" Target="../slideLayouts/slideLayout285.xml"/><Relationship Id="rId36" Type="http://schemas.openxmlformats.org/officeDocument/2006/relationships/slideLayout" Target="../slideLayouts/slideLayout293.xml"/><Relationship Id="rId49" Type="http://schemas.openxmlformats.org/officeDocument/2006/relationships/slideLayout" Target="../slideLayouts/slideLayout306.xml"/><Relationship Id="rId57" Type="http://schemas.openxmlformats.org/officeDocument/2006/relationships/slideLayout" Target="../slideLayouts/slideLayout314.xml"/><Relationship Id="rId10" Type="http://schemas.openxmlformats.org/officeDocument/2006/relationships/slideLayout" Target="../slideLayouts/slideLayout267.xml"/><Relationship Id="rId31" Type="http://schemas.openxmlformats.org/officeDocument/2006/relationships/slideLayout" Target="../slideLayouts/slideLayout288.xml"/><Relationship Id="rId44" Type="http://schemas.openxmlformats.org/officeDocument/2006/relationships/slideLayout" Target="../slideLayouts/slideLayout301.xml"/><Relationship Id="rId52" Type="http://schemas.openxmlformats.org/officeDocument/2006/relationships/slideLayout" Target="../slideLayouts/slideLayout309.xml"/><Relationship Id="rId60" Type="http://schemas.openxmlformats.org/officeDocument/2006/relationships/slideLayout" Target="../slideLayouts/slideLayout317.xml"/><Relationship Id="rId65" Type="http://schemas.openxmlformats.org/officeDocument/2006/relationships/slideLayout" Target="../slideLayouts/slideLayout322.xml"/><Relationship Id="rId73" Type="http://schemas.openxmlformats.org/officeDocument/2006/relationships/slideLayout" Target="../slideLayouts/slideLayout330.xml"/><Relationship Id="rId78" Type="http://schemas.openxmlformats.org/officeDocument/2006/relationships/slideLayout" Target="../slideLayouts/slideLayout335.xml"/><Relationship Id="rId81" Type="http://schemas.openxmlformats.org/officeDocument/2006/relationships/slideLayout" Target="../slideLayouts/slideLayout338.xml"/><Relationship Id="rId8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60B4E8-DD16-4C5B-B63B-8DE8F2FDB165}"/>
              </a:ext>
            </a:extLst>
          </p:cNvPr>
          <p:cNvSpPr>
            <a:spLocks noGrp="1"/>
          </p:cNvSpPr>
          <p:nvPr>
            <p:ph type="sldNum" sz="quarter" idx="4"/>
          </p:nvPr>
        </p:nvSpPr>
        <p:spPr>
          <a:xfrm>
            <a:off x="9093200" y="61531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defRPr>
            </a:lvl1pPr>
          </a:lstStyle>
          <a:p>
            <a:fld id="{C05E74F7-3300-457A-B626-DF17756E4C0D}" type="slidenum">
              <a:rPr lang="en-US" smtClean="0"/>
              <a:pPr/>
              <a:t>‹#›</a:t>
            </a:fld>
            <a:endParaRPr lang="en-US" dirty="0"/>
          </a:p>
        </p:txBody>
      </p:sp>
    </p:spTree>
    <p:extLst>
      <p:ext uri="{BB962C8B-B14F-4D97-AF65-F5344CB8AC3E}">
        <p14:creationId xmlns:p14="http://schemas.microsoft.com/office/powerpoint/2010/main" val="18499722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4004"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 id="2147483745" r:id="rId86"/>
    <p:sldLayoutId id="2147484005" r:id="rId8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60B4E8-DD16-4C5B-B63B-8DE8F2FDB165}"/>
              </a:ext>
            </a:extLst>
          </p:cNvPr>
          <p:cNvSpPr>
            <a:spLocks noGrp="1"/>
          </p:cNvSpPr>
          <p:nvPr>
            <p:ph type="sldNum" sz="quarter" idx="4"/>
          </p:nvPr>
        </p:nvSpPr>
        <p:spPr>
          <a:xfrm>
            <a:off x="9093200" y="61531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defRPr>
            </a:lvl1pPr>
          </a:lstStyle>
          <a:p>
            <a:fld id="{C05E74F7-3300-457A-B626-DF17756E4C0D}" type="slidenum">
              <a:rPr lang="en-US" smtClean="0"/>
              <a:pPr/>
              <a:t>‹#›</a:t>
            </a:fld>
            <a:endParaRPr lang="en-US" dirty="0"/>
          </a:p>
        </p:txBody>
      </p:sp>
      <p:pic>
        <p:nvPicPr>
          <p:cNvPr id="3" name="Picture 2">
            <a:extLst>
              <a:ext uri="{FF2B5EF4-FFF2-40B4-BE49-F238E27FC236}">
                <a16:creationId xmlns:a16="http://schemas.microsoft.com/office/drawing/2014/main" id="{E294B51B-4E79-42B8-96BE-0761E63529C1}"/>
              </a:ext>
            </a:extLst>
          </p:cNvPr>
          <p:cNvPicPr>
            <a:picLocks noChangeAspect="1"/>
          </p:cNvPicPr>
          <p:nvPr userDrawn="1"/>
        </p:nvPicPr>
        <p:blipFill>
          <a:blip r:embed="rId87">
            <a:extLst>
              <a:ext uri="{28A0092B-C50C-407E-A947-70E740481C1C}">
                <a14:useLocalDpi xmlns:a14="http://schemas.microsoft.com/office/drawing/2010/main" val="0"/>
              </a:ext>
            </a:extLst>
          </a:blip>
          <a:stretch>
            <a:fillRect/>
          </a:stretch>
        </p:blipFill>
        <p:spPr>
          <a:xfrm>
            <a:off x="12815207" y="339725"/>
            <a:ext cx="5372100" cy="6096000"/>
          </a:xfrm>
          <a:prstGeom prst="rect">
            <a:avLst/>
          </a:prstGeom>
        </p:spPr>
      </p:pic>
    </p:spTree>
    <p:extLst>
      <p:ext uri="{BB962C8B-B14F-4D97-AF65-F5344CB8AC3E}">
        <p14:creationId xmlns:p14="http://schemas.microsoft.com/office/powerpoint/2010/main" val="279455642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 id="2147483783" r:id="rId37"/>
    <p:sldLayoutId id="2147483784" r:id="rId38"/>
    <p:sldLayoutId id="2147483785" r:id="rId39"/>
    <p:sldLayoutId id="2147483786" r:id="rId40"/>
    <p:sldLayoutId id="2147483787" r:id="rId41"/>
    <p:sldLayoutId id="2147483788" r:id="rId42"/>
    <p:sldLayoutId id="2147483789" r:id="rId43"/>
    <p:sldLayoutId id="2147483790" r:id="rId44"/>
    <p:sldLayoutId id="2147483791" r:id="rId45"/>
    <p:sldLayoutId id="2147483792" r:id="rId46"/>
    <p:sldLayoutId id="2147483793" r:id="rId47"/>
    <p:sldLayoutId id="2147483794" r:id="rId48"/>
    <p:sldLayoutId id="2147483795" r:id="rId49"/>
    <p:sldLayoutId id="2147483796" r:id="rId50"/>
    <p:sldLayoutId id="2147483797" r:id="rId51"/>
    <p:sldLayoutId id="2147483798" r:id="rId52"/>
    <p:sldLayoutId id="2147483799" r:id="rId53"/>
    <p:sldLayoutId id="2147483800" r:id="rId54"/>
    <p:sldLayoutId id="2147483801" r:id="rId55"/>
    <p:sldLayoutId id="2147483802" r:id="rId56"/>
    <p:sldLayoutId id="2147483803" r:id="rId57"/>
    <p:sldLayoutId id="2147483804" r:id="rId58"/>
    <p:sldLayoutId id="2147483805" r:id="rId59"/>
    <p:sldLayoutId id="2147483806" r:id="rId60"/>
    <p:sldLayoutId id="2147483807" r:id="rId61"/>
    <p:sldLayoutId id="2147483808" r:id="rId62"/>
    <p:sldLayoutId id="2147483809" r:id="rId63"/>
    <p:sldLayoutId id="2147483810" r:id="rId64"/>
    <p:sldLayoutId id="2147483811" r:id="rId65"/>
    <p:sldLayoutId id="2147483812" r:id="rId66"/>
    <p:sldLayoutId id="2147483813" r:id="rId67"/>
    <p:sldLayoutId id="2147483814" r:id="rId68"/>
    <p:sldLayoutId id="2147483815" r:id="rId69"/>
    <p:sldLayoutId id="2147483816" r:id="rId70"/>
    <p:sldLayoutId id="2147483817" r:id="rId71"/>
    <p:sldLayoutId id="2147483818" r:id="rId72"/>
    <p:sldLayoutId id="2147483819" r:id="rId73"/>
    <p:sldLayoutId id="2147483820" r:id="rId74"/>
    <p:sldLayoutId id="2147483821" r:id="rId75"/>
    <p:sldLayoutId id="2147483822" r:id="rId76"/>
    <p:sldLayoutId id="2147483823" r:id="rId77"/>
    <p:sldLayoutId id="2147483824" r:id="rId78"/>
    <p:sldLayoutId id="2147483825" r:id="rId79"/>
    <p:sldLayoutId id="2147483826" r:id="rId80"/>
    <p:sldLayoutId id="2147483827" r:id="rId81"/>
    <p:sldLayoutId id="2147483828" r:id="rId82"/>
    <p:sldLayoutId id="2147483829" r:id="rId83"/>
    <p:sldLayoutId id="2147483830" r:id="rId84"/>
    <p:sldLayoutId id="2147483831" r:id="rId8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60B4E8-DD16-4C5B-B63B-8DE8F2FDB165}"/>
              </a:ext>
            </a:extLst>
          </p:cNvPr>
          <p:cNvSpPr>
            <a:spLocks noGrp="1"/>
          </p:cNvSpPr>
          <p:nvPr>
            <p:ph type="sldNum" sz="quarter" idx="4"/>
          </p:nvPr>
        </p:nvSpPr>
        <p:spPr>
          <a:xfrm>
            <a:off x="9093200" y="61531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defRPr>
            </a:lvl1pPr>
          </a:lstStyle>
          <a:p>
            <a:fld id="{C05E74F7-3300-457A-B626-DF17756E4C0D}" type="slidenum">
              <a:rPr lang="en-US" smtClean="0"/>
              <a:pPr/>
              <a:t>‹#›</a:t>
            </a:fld>
            <a:endParaRPr lang="en-US" dirty="0"/>
          </a:p>
        </p:txBody>
      </p:sp>
    </p:spTree>
    <p:extLst>
      <p:ext uri="{BB962C8B-B14F-4D97-AF65-F5344CB8AC3E}">
        <p14:creationId xmlns:p14="http://schemas.microsoft.com/office/powerpoint/2010/main" val="355642786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 id="2147483868" r:id="rId36"/>
    <p:sldLayoutId id="2147483869" r:id="rId37"/>
    <p:sldLayoutId id="2147483870" r:id="rId38"/>
    <p:sldLayoutId id="2147483871" r:id="rId39"/>
    <p:sldLayoutId id="2147483872" r:id="rId40"/>
    <p:sldLayoutId id="2147483873" r:id="rId41"/>
    <p:sldLayoutId id="2147483874" r:id="rId42"/>
    <p:sldLayoutId id="2147483875" r:id="rId43"/>
    <p:sldLayoutId id="2147483876" r:id="rId44"/>
    <p:sldLayoutId id="2147483877" r:id="rId45"/>
    <p:sldLayoutId id="2147483878" r:id="rId46"/>
    <p:sldLayoutId id="2147483879" r:id="rId47"/>
    <p:sldLayoutId id="2147483880" r:id="rId48"/>
    <p:sldLayoutId id="2147483881" r:id="rId49"/>
    <p:sldLayoutId id="2147483882" r:id="rId50"/>
    <p:sldLayoutId id="2147483883" r:id="rId51"/>
    <p:sldLayoutId id="2147483884" r:id="rId52"/>
    <p:sldLayoutId id="2147483885" r:id="rId53"/>
    <p:sldLayoutId id="2147483886" r:id="rId54"/>
    <p:sldLayoutId id="2147483887" r:id="rId55"/>
    <p:sldLayoutId id="2147483888" r:id="rId56"/>
    <p:sldLayoutId id="2147483889" r:id="rId57"/>
    <p:sldLayoutId id="2147483890" r:id="rId58"/>
    <p:sldLayoutId id="2147483891" r:id="rId59"/>
    <p:sldLayoutId id="2147483892" r:id="rId60"/>
    <p:sldLayoutId id="2147483893" r:id="rId61"/>
    <p:sldLayoutId id="2147483894" r:id="rId62"/>
    <p:sldLayoutId id="2147483895" r:id="rId63"/>
    <p:sldLayoutId id="2147483896" r:id="rId64"/>
    <p:sldLayoutId id="2147483897" r:id="rId65"/>
    <p:sldLayoutId id="2147483898" r:id="rId66"/>
    <p:sldLayoutId id="2147483899" r:id="rId67"/>
    <p:sldLayoutId id="2147483900" r:id="rId68"/>
    <p:sldLayoutId id="2147483901" r:id="rId69"/>
    <p:sldLayoutId id="2147483902" r:id="rId70"/>
    <p:sldLayoutId id="2147483903" r:id="rId71"/>
    <p:sldLayoutId id="2147483904" r:id="rId72"/>
    <p:sldLayoutId id="2147483905" r:id="rId73"/>
    <p:sldLayoutId id="2147483906" r:id="rId74"/>
    <p:sldLayoutId id="2147483907" r:id="rId75"/>
    <p:sldLayoutId id="2147483908" r:id="rId76"/>
    <p:sldLayoutId id="2147483909" r:id="rId77"/>
    <p:sldLayoutId id="2147483910" r:id="rId78"/>
    <p:sldLayoutId id="2147483911" r:id="rId79"/>
    <p:sldLayoutId id="2147483912" r:id="rId80"/>
    <p:sldLayoutId id="2147483913" r:id="rId81"/>
    <p:sldLayoutId id="2147483914" r:id="rId82"/>
    <p:sldLayoutId id="2147483915" r:id="rId83"/>
    <p:sldLayoutId id="2147483916" r:id="rId84"/>
    <p:sldLayoutId id="2147483917" r:id="rId8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460B4E8-DD16-4C5B-B63B-8DE8F2FDB165}"/>
              </a:ext>
            </a:extLst>
          </p:cNvPr>
          <p:cNvSpPr>
            <a:spLocks noGrp="1"/>
          </p:cNvSpPr>
          <p:nvPr>
            <p:ph type="sldNum" sz="quarter" idx="4"/>
          </p:nvPr>
        </p:nvSpPr>
        <p:spPr>
          <a:xfrm>
            <a:off x="9093200" y="61531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00000000000000000" pitchFamily="2" charset="0"/>
              </a:defRPr>
            </a:lvl1pPr>
          </a:lstStyle>
          <a:p>
            <a:fld id="{C05E74F7-3300-457A-B626-DF17756E4C0D}" type="slidenum">
              <a:rPr lang="en-US" smtClean="0"/>
              <a:pPr/>
              <a:t>‹#›</a:t>
            </a:fld>
            <a:endParaRPr lang="en-US" dirty="0"/>
          </a:p>
        </p:txBody>
      </p:sp>
    </p:spTree>
    <p:extLst>
      <p:ext uri="{BB962C8B-B14F-4D97-AF65-F5344CB8AC3E}">
        <p14:creationId xmlns:p14="http://schemas.microsoft.com/office/powerpoint/2010/main" val="90638854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3959" r:id="rId41"/>
    <p:sldLayoutId id="2147483960" r:id="rId42"/>
    <p:sldLayoutId id="2147483961" r:id="rId43"/>
    <p:sldLayoutId id="2147483962" r:id="rId44"/>
    <p:sldLayoutId id="2147483963" r:id="rId45"/>
    <p:sldLayoutId id="2147483964" r:id="rId46"/>
    <p:sldLayoutId id="2147483965" r:id="rId47"/>
    <p:sldLayoutId id="2147483966" r:id="rId48"/>
    <p:sldLayoutId id="2147483967" r:id="rId49"/>
    <p:sldLayoutId id="2147483968" r:id="rId50"/>
    <p:sldLayoutId id="2147483969" r:id="rId51"/>
    <p:sldLayoutId id="2147483970" r:id="rId52"/>
    <p:sldLayoutId id="2147483971" r:id="rId53"/>
    <p:sldLayoutId id="2147483972" r:id="rId54"/>
    <p:sldLayoutId id="2147483973" r:id="rId55"/>
    <p:sldLayoutId id="2147483974" r:id="rId56"/>
    <p:sldLayoutId id="2147483975" r:id="rId57"/>
    <p:sldLayoutId id="2147483976" r:id="rId58"/>
    <p:sldLayoutId id="2147483977" r:id="rId59"/>
    <p:sldLayoutId id="2147483978" r:id="rId60"/>
    <p:sldLayoutId id="2147483979" r:id="rId61"/>
    <p:sldLayoutId id="2147483980" r:id="rId62"/>
    <p:sldLayoutId id="2147483981" r:id="rId63"/>
    <p:sldLayoutId id="2147483982" r:id="rId64"/>
    <p:sldLayoutId id="2147483983" r:id="rId65"/>
    <p:sldLayoutId id="2147483984" r:id="rId66"/>
    <p:sldLayoutId id="2147483985" r:id="rId67"/>
    <p:sldLayoutId id="2147483986" r:id="rId68"/>
    <p:sldLayoutId id="2147483987" r:id="rId69"/>
    <p:sldLayoutId id="2147483988" r:id="rId70"/>
    <p:sldLayoutId id="2147483989" r:id="rId71"/>
    <p:sldLayoutId id="2147483990" r:id="rId72"/>
    <p:sldLayoutId id="2147483991" r:id="rId73"/>
    <p:sldLayoutId id="2147483992" r:id="rId74"/>
    <p:sldLayoutId id="2147483993" r:id="rId75"/>
    <p:sldLayoutId id="2147483994" r:id="rId76"/>
    <p:sldLayoutId id="2147483995" r:id="rId77"/>
    <p:sldLayoutId id="2147483996" r:id="rId78"/>
    <p:sldLayoutId id="2147483997" r:id="rId79"/>
    <p:sldLayoutId id="2147483998" r:id="rId80"/>
    <p:sldLayoutId id="2147483999" r:id="rId81"/>
    <p:sldLayoutId id="2147484000" r:id="rId82"/>
    <p:sldLayoutId id="2147484001" r:id="rId83"/>
    <p:sldLayoutId id="2147484002" r:id="rId84"/>
    <p:sldLayoutId id="2147484003" r:id="rId8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0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6.xml"/><Relationship Id="rId5" Type="http://schemas.openxmlformats.org/officeDocument/2006/relationships/image" Target="../media/image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06.xml"/><Relationship Id="rId5"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0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0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06.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06.xml"/><Relationship Id="rId5" Type="http://schemas.openxmlformats.org/officeDocument/2006/relationships/image" Target="../media/image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87.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8.xml"/><Relationship Id="rId5" Type="http://schemas.openxmlformats.org/officeDocument/2006/relationships/image" Target="../media/image1.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5.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g"/><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34.png"/><Relationship Id="rId4" Type="http://schemas.openxmlformats.org/officeDocument/2006/relationships/image" Target="../media/image36.jp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5.jp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35.xml"/><Relationship Id="rId5" Type="http://schemas.openxmlformats.org/officeDocument/2006/relationships/image" Target="../media/image37.png"/><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5.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35.xml"/><Relationship Id="rId5" Type="http://schemas.openxmlformats.org/officeDocument/2006/relationships/image" Target="../media/image41.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5.xml"/><Relationship Id="rId5" Type="http://schemas.openxmlformats.org/officeDocument/2006/relationships/image" Target="../media/image35.jp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5.xml"/><Relationship Id="rId5" Type="http://schemas.openxmlformats.org/officeDocument/2006/relationships/image" Target="../media/image42.png"/><Relationship Id="rId4" Type="http://schemas.openxmlformats.org/officeDocument/2006/relationships/image" Target="../media/image36.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5.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44.jp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35.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35.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59.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8.xml"/><Relationship Id="rId4" Type="http://schemas.openxmlformats.org/officeDocument/2006/relationships/image" Target="../media/image44.jp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35.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8.xml"/><Relationship Id="rId4" Type="http://schemas.openxmlformats.org/officeDocument/2006/relationships/image" Target="../media/image44.jp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image" Target="../media/image44.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5.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8.xml"/><Relationship Id="rId5" Type="http://schemas.openxmlformats.org/officeDocument/2006/relationships/image" Target="../media/image60.png"/><Relationship Id="rId4" Type="http://schemas.openxmlformats.org/officeDocument/2006/relationships/image" Target="../media/image44.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44.jp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5.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1.xml"/><Relationship Id="rId1" Type="http://schemas.openxmlformats.org/officeDocument/2006/relationships/slideLayout" Target="../slideLayouts/slideLayout18.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35.xml"/><Relationship Id="rId5" Type="http://schemas.openxmlformats.org/officeDocument/2006/relationships/image" Target="../media/image1.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0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06.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838244D3-68E2-430D-8371-80B2645C59A2}"/>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261845" y="3183742"/>
            <a:ext cx="3883619" cy="1106277"/>
          </a:xfrm>
          <a:prstGeom prst="rect">
            <a:avLst/>
          </a:prstGeom>
        </p:spPr>
      </p:pic>
      <p:sp>
        <p:nvSpPr>
          <p:cNvPr id="31" name="TextBox 30">
            <a:extLst>
              <a:ext uri="{FF2B5EF4-FFF2-40B4-BE49-F238E27FC236}">
                <a16:creationId xmlns:a16="http://schemas.microsoft.com/office/drawing/2014/main" id="{A38E48BA-C396-4666-B6E8-3219CAC5C118}"/>
              </a:ext>
            </a:extLst>
          </p:cNvPr>
          <p:cNvSpPr txBox="1"/>
          <p:nvPr/>
        </p:nvSpPr>
        <p:spPr>
          <a:xfrm>
            <a:off x="3039486" y="2504875"/>
            <a:ext cx="6527584" cy="1231106"/>
          </a:xfrm>
          <a:prstGeom prst="rect">
            <a:avLst/>
          </a:prstGeom>
          <a:noFill/>
        </p:spPr>
        <p:txBody>
          <a:bodyPr wrap="square" lIns="0" tIns="0" rIns="0" bIns="0" rtlCol="0">
            <a:spAutoFit/>
          </a:bodyPr>
          <a:lstStyle/>
          <a:p>
            <a:pPr lvl="0" algn="ctr">
              <a:defRPr/>
            </a:pPr>
            <a:r>
              <a:rPr lang="en-US" sz="8000" spc="-300" dirty="0">
                <a:solidFill>
                  <a:srgbClr val="FFC44D"/>
                </a:solidFill>
                <a:latin typeface="Montserrat Semibold"/>
              </a:rPr>
              <a:t>GENERIC BASIC</a:t>
            </a:r>
            <a:endParaRPr kumimoji="0" lang="en-US" sz="4000" b="0" i="0" u="none" strike="noStrike" kern="1200" cap="none" spc="-300" normalizeH="0" baseline="0" noProof="0" dirty="0">
              <a:ln>
                <a:noFill/>
              </a:ln>
              <a:solidFill>
                <a:srgbClr val="FFC44D"/>
              </a:solidFill>
              <a:effectLst/>
              <a:uLnTx/>
              <a:uFillTx/>
              <a:latin typeface="Montserrat Semibold"/>
            </a:endParaRPr>
          </a:p>
        </p:txBody>
      </p:sp>
      <p:sp>
        <p:nvSpPr>
          <p:cNvPr id="32" name="TextBox 31">
            <a:extLst>
              <a:ext uri="{FF2B5EF4-FFF2-40B4-BE49-F238E27FC236}">
                <a16:creationId xmlns:a16="http://schemas.microsoft.com/office/drawing/2014/main" id="{1861A1E7-7765-4ADB-A568-7F11A2FD502C}"/>
              </a:ext>
            </a:extLst>
          </p:cNvPr>
          <p:cNvSpPr txBox="1"/>
          <p:nvPr/>
        </p:nvSpPr>
        <p:spPr>
          <a:xfrm>
            <a:off x="6743701" y="4351534"/>
            <a:ext cx="2948528" cy="184666"/>
          </a:xfrm>
          <a:prstGeom prst="rect">
            <a:avLst/>
          </a:prstGeom>
          <a:noFill/>
        </p:spPr>
        <p:txBody>
          <a:bodyPr wrap="square" lIns="0" tIns="0" rIns="0" bIns="0" rtlCol="0">
            <a:spAutoFit/>
          </a:bodyPr>
          <a:lstStyle/>
          <a:p>
            <a:pPr lvl="0"/>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CYBERLEARN.VN</a:t>
            </a:r>
          </a:p>
        </p:txBody>
      </p:sp>
      <p:sp>
        <p:nvSpPr>
          <p:cNvPr id="5" name="Freeform 5">
            <a:extLst>
              <a:ext uri="{FF2B5EF4-FFF2-40B4-BE49-F238E27FC236}">
                <a16:creationId xmlns:a16="http://schemas.microsoft.com/office/drawing/2014/main" id="{207602A8-4BE3-4400-8223-CF68877CC41C}"/>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6" name="Freeform 6">
            <a:extLst>
              <a:ext uri="{FF2B5EF4-FFF2-40B4-BE49-F238E27FC236}">
                <a16:creationId xmlns:a16="http://schemas.microsoft.com/office/drawing/2014/main" id="{5AB8AC74-1228-4E12-B8A2-2EBDC727A49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20" name="Freeform 7">
            <a:extLst>
              <a:ext uri="{FF2B5EF4-FFF2-40B4-BE49-F238E27FC236}">
                <a16:creationId xmlns:a16="http://schemas.microsoft.com/office/drawing/2014/main" id="{2391BE32-E670-43C4-BFEF-D897E0A552F3}"/>
              </a:ext>
            </a:extLst>
          </p:cNvPr>
          <p:cNvSpPr>
            <a:spLocks/>
          </p:cNvSpPr>
          <p:nvPr/>
        </p:nvSpPr>
        <p:spPr bwMode="auto">
          <a:xfrm>
            <a:off x="4763" y="3273425"/>
            <a:ext cx="1827213" cy="3579813"/>
          </a:xfrm>
          <a:custGeom>
            <a:avLst/>
            <a:gdLst>
              <a:gd name="T0" fmla="*/ 1020 w 1151"/>
              <a:gd name="T1" fmla="*/ 2258 h 2258"/>
              <a:gd name="T2" fmla="*/ 0 w 1151"/>
              <a:gd name="T3" fmla="*/ 2258 h 2258"/>
              <a:gd name="T4" fmla="*/ 0 w 1151"/>
              <a:gd name="T5" fmla="*/ 0 h 2258"/>
              <a:gd name="T6" fmla="*/ 217 w 1151"/>
              <a:gd name="T7" fmla="*/ 362 h 2258"/>
              <a:gd name="T8" fmla="*/ 1009 w 1151"/>
              <a:gd name="T9" fmla="*/ 1466 h 2258"/>
              <a:gd name="T10" fmla="*/ 1020 w 1151"/>
              <a:gd name="T11" fmla="*/ 2258 h 2258"/>
            </a:gdLst>
            <a:ahLst/>
            <a:cxnLst>
              <a:cxn ang="0">
                <a:pos x="T0" y="T1"/>
              </a:cxn>
              <a:cxn ang="0">
                <a:pos x="T2" y="T3"/>
              </a:cxn>
              <a:cxn ang="0">
                <a:pos x="T4" y="T5"/>
              </a:cxn>
              <a:cxn ang="0">
                <a:pos x="T6" y="T7"/>
              </a:cxn>
              <a:cxn ang="0">
                <a:pos x="T8" y="T9"/>
              </a:cxn>
              <a:cxn ang="0">
                <a:pos x="T10" y="T11"/>
              </a:cxn>
            </a:cxnLst>
            <a:rect l="0" t="0" r="r" b="b"/>
            <a:pathLst>
              <a:path w="1151" h="2258">
                <a:moveTo>
                  <a:pt x="1020" y="2258"/>
                </a:moveTo>
                <a:cubicBezTo>
                  <a:pt x="0" y="2258"/>
                  <a:pt x="0" y="2258"/>
                  <a:pt x="0" y="2258"/>
                </a:cubicBezTo>
                <a:cubicBezTo>
                  <a:pt x="0" y="0"/>
                  <a:pt x="0" y="0"/>
                  <a:pt x="0" y="0"/>
                </a:cubicBezTo>
                <a:cubicBezTo>
                  <a:pt x="60" y="137"/>
                  <a:pt x="131" y="261"/>
                  <a:pt x="217" y="362"/>
                </a:cubicBezTo>
                <a:cubicBezTo>
                  <a:pt x="469" y="662"/>
                  <a:pt x="877" y="1106"/>
                  <a:pt x="1009" y="1466"/>
                </a:cubicBezTo>
                <a:cubicBezTo>
                  <a:pt x="1098" y="1709"/>
                  <a:pt x="1151" y="1982"/>
                  <a:pt x="1020" y="2258"/>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21" name="Freeform 8">
            <a:extLst>
              <a:ext uri="{FF2B5EF4-FFF2-40B4-BE49-F238E27FC236}">
                <a16:creationId xmlns:a16="http://schemas.microsoft.com/office/drawing/2014/main" id="{408CD838-7FC3-46A3-91BE-5384B6EB434F}"/>
              </a:ext>
            </a:extLst>
          </p:cNvPr>
          <p:cNvSpPr>
            <a:spLocks/>
          </p:cNvSpPr>
          <p:nvPr/>
        </p:nvSpPr>
        <p:spPr bwMode="auto">
          <a:xfrm>
            <a:off x="5395913" y="3175"/>
            <a:ext cx="5167313" cy="3835560"/>
          </a:xfrm>
          <a:custGeom>
            <a:avLst/>
            <a:gdLst>
              <a:gd name="T0" fmla="*/ 3257 w 3257"/>
              <a:gd name="T1" fmla="*/ 1446 h 2650"/>
              <a:gd name="T2" fmla="*/ 2693 w 3257"/>
              <a:gd name="T3" fmla="*/ 2562 h 2650"/>
              <a:gd name="T4" fmla="*/ 2783 w 3257"/>
              <a:gd name="T5" fmla="*/ 2181 h 2650"/>
              <a:gd name="T6" fmla="*/ 2469 w 3257"/>
              <a:gd name="T7" fmla="*/ 1186 h 2650"/>
              <a:gd name="T8" fmla="*/ 719 w 3257"/>
              <a:gd name="T9" fmla="*/ 768 h 2650"/>
              <a:gd name="T10" fmla="*/ 0 w 3257"/>
              <a:gd name="T11" fmla="*/ 0 h 2650"/>
              <a:gd name="T12" fmla="*/ 2681 w 3257"/>
              <a:gd name="T13" fmla="*/ 0 h 2650"/>
              <a:gd name="T14" fmla="*/ 3257 w 3257"/>
              <a:gd name="T15" fmla="*/ 1446 h 2650"/>
              <a:gd name="connsiteX0" fmla="*/ 10000 w 10000"/>
              <a:gd name="connsiteY0" fmla="*/ 5457 h 9722"/>
              <a:gd name="connsiteX1" fmla="*/ 8268 w 10000"/>
              <a:gd name="connsiteY1" fmla="*/ 9668 h 9722"/>
              <a:gd name="connsiteX2" fmla="*/ 8545 w 10000"/>
              <a:gd name="connsiteY2" fmla="*/ 8230 h 9722"/>
              <a:gd name="connsiteX3" fmla="*/ 7618 w 10000"/>
              <a:gd name="connsiteY3" fmla="*/ 4747 h 9722"/>
              <a:gd name="connsiteX4" fmla="*/ 2208 w 10000"/>
              <a:gd name="connsiteY4" fmla="*/ 2898 h 9722"/>
              <a:gd name="connsiteX5" fmla="*/ 0 w 10000"/>
              <a:gd name="connsiteY5" fmla="*/ 0 h 9722"/>
              <a:gd name="connsiteX6" fmla="*/ 8232 w 10000"/>
              <a:gd name="connsiteY6" fmla="*/ 0 h 9722"/>
              <a:gd name="connsiteX7" fmla="*/ 10000 w 10000"/>
              <a:gd name="connsiteY7" fmla="*/ 5457 h 9722"/>
              <a:gd name="connsiteX0" fmla="*/ 10000 w 10000"/>
              <a:gd name="connsiteY0" fmla="*/ 5613 h 10000"/>
              <a:gd name="connsiteX1" fmla="*/ 8268 w 10000"/>
              <a:gd name="connsiteY1" fmla="*/ 9944 h 10000"/>
              <a:gd name="connsiteX2" fmla="*/ 8545 w 10000"/>
              <a:gd name="connsiteY2" fmla="*/ 8465 h 10000"/>
              <a:gd name="connsiteX3" fmla="*/ 7471 w 10000"/>
              <a:gd name="connsiteY3" fmla="*/ 4976 h 10000"/>
              <a:gd name="connsiteX4" fmla="*/ 2208 w 10000"/>
              <a:gd name="connsiteY4" fmla="*/ 2981 h 10000"/>
              <a:gd name="connsiteX5" fmla="*/ 0 w 10000"/>
              <a:gd name="connsiteY5" fmla="*/ 0 h 10000"/>
              <a:gd name="connsiteX6" fmla="*/ 8232 w 10000"/>
              <a:gd name="connsiteY6" fmla="*/ 0 h 10000"/>
              <a:gd name="connsiteX7" fmla="*/ 10000 w 10000"/>
              <a:gd name="connsiteY7" fmla="*/ 5613 h 10000"/>
              <a:gd name="connsiteX0" fmla="*/ 10000 w 10000"/>
              <a:gd name="connsiteY0" fmla="*/ 5613 h 10000"/>
              <a:gd name="connsiteX1" fmla="*/ 8268 w 10000"/>
              <a:gd name="connsiteY1" fmla="*/ 9944 h 10000"/>
              <a:gd name="connsiteX2" fmla="*/ 8545 w 10000"/>
              <a:gd name="connsiteY2" fmla="*/ 8465 h 10000"/>
              <a:gd name="connsiteX3" fmla="*/ 7250 w 10000"/>
              <a:gd name="connsiteY3" fmla="*/ 5023 h 10000"/>
              <a:gd name="connsiteX4" fmla="*/ 2208 w 10000"/>
              <a:gd name="connsiteY4" fmla="*/ 2981 h 10000"/>
              <a:gd name="connsiteX5" fmla="*/ 0 w 10000"/>
              <a:gd name="connsiteY5" fmla="*/ 0 h 10000"/>
              <a:gd name="connsiteX6" fmla="*/ 8232 w 10000"/>
              <a:gd name="connsiteY6" fmla="*/ 0 h 10000"/>
              <a:gd name="connsiteX7" fmla="*/ 10000 w 10000"/>
              <a:gd name="connsiteY7" fmla="*/ 5613 h 10000"/>
              <a:gd name="connsiteX0" fmla="*/ 10000 w 10000"/>
              <a:gd name="connsiteY0" fmla="*/ 5613 h 9201"/>
              <a:gd name="connsiteX1" fmla="*/ 9245 w 10000"/>
              <a:gd name="connsiteY1" fmla="*/ 9081 h 9201"/>
              <a:gd name="connsiteX2" fmla="*/ 8545 w 10000"/>
              <a:gd name="connsiteY2" fmla="*/ 8465 h 9201"/>
              <a:gd name="connsiteX3" fmla="*/ 7250 w 10000"/>
              <a:gd name="connsiteY3" fmla="*/ 5023 h 9201"/>
              <a:gd name="connsiteX4" fmla="*/ 2208 w 10000"/>
              <a:gd name="connsiteY4" fmla="*/ 2981 h 9201"/>
              <a:gd name="connsiteX5" fmla="*/ 0 w 10000"/>
              <a:gd name="connsiteY5" fmla="*/ 0 h 9201"/>
              <a:gd name="connsiteX6" fmla="*/ 8232 w 10000"/>
              <a:gd name="connsiteY6" fmla="*/ 0 h 9201"/>
              <a:gd name="connsiteX7" fmla="*/ 10000 w 10000"/>
              <a:gd name="connsiteY7" fmla="*/ 5613 h 9201"/>
              <a:gd name="connsiteX0" fmla="*/ 10000 w 10000"/>
              <a:gd name="connsiteY0" fmla="*/ 6100 h 10081"/>
              <a:gd name="connsiteX1" fmla="*/ 9245 w 10000"/>
              <a:gd name="connsiteY1" fmla="*/ 9870 h 10081"/>
              <a:gd name="connsiteX2" fmla="*/ 8508 w 10000"/>
              <a:gd name="connsiteY2" fmla="*/ 9276 h 10081"/>
              <a:gd name="connsiteX3" fmla="*/ 7250 w 10000"/>
              <a:gd name="connsiteY3" fmla="*/ 5459 h 10081"/>
              <a:gd name="connsiteX4" fmla="*/ 2208 w 10000"/>
              <a:gd name="connsiteY4" fmla="*/ 3240 h 10081"/>
              <a:gd name="connsiteX5" fmla="*/ 0 w 10000"/>
              <a:gd name="connsiteY5" fmla="*/ 0 h 10081"/>
              <a:gd name="connsiteX6" fmla="*/ 8232 w 10000"/>
              <a:gd name="connsiteY6" fmla="*/ 0 h 10081"/>
              <a:gd name="connsiteX7" fmla="*/ 10000 w 10000"/>
              <a:gd name="connsiteY7" fmla="*/ 6100 h 10081"/>
              <a:gd name="connsiteX0" fmla="*/ 10000 w 10000"/>
              <a:gd name="connsiteY0" fmla="*/ 6100 h 10204"/>
              <a:gd name="connsiteX1" fmla="*/ 9245 w 10000"/>
              <a:gd name="connsiteY1" fmla="*/ 9870 h 10204"/>
              <a:gd name="connsiteX2" fmla="*/ 8508 w 10000"/>
              <a:gd name="connsiteY2" fmla="*/ 9276 h 10204"/>
              <a:gd name="connsiteX3" fmla="*/ 7250 w 10000"/>
              <a:gd name="connsiteY3" fmla="*/ 5459 h 10204"/>
              <a:gd name="connsiteX4" fmla="*/ 2208 w 10000"/>
              <a:gd name="connsiteY4" fmla="*/ 3240 h 10204"/>
              <a:gd name="connsiteX5" fmla="*/ 0 w 10000"/>
              <a:gd name="connsiteY5" fmla="*/ 0 h 10204"/>
              <a:gd name="connsiteX6" fmla="*/ 8232 w 10000"/>
              <a:gd name="connsiteY6" fmla="*/ 0 h 10204"/>
              <a:gd name="connsiteX7" fmla="*/ 10000 w 10000"/>
              <a:gd name="connsiteY7" fmla="*/ 6100 h 1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10204">
                <a:moveTo>
                  <a:pt x="10000" y="6100"/>
                </a:moveTo>
                <a:cubicBezTo>
                  <a:pt x="10000" y="6100"/>
                  <a:pt x="9494" y="9341"/>
                  <a:pt x="9245" y="9870"/>
                </a:cubicBezTo>
                <a:cubicBezTo>
                  <a:pt x="8996" y="10399"/>
                  <a:pt x="8329" y="10370"/>
                  <a:pt x="8508" y="9276"/>
                </a:cubicBezTo>
                <a:cubicBezTo>
                  <a:pt x="8658" y="8011"/>
                  <a:pt x="8300" y="6465"/>
                  <a:pt x="7250" y="5459"/>
                </a:cubicBezTo>
                <a:cubicBezTo>
                  <a:pt x="6200" y="4453"/>
                  <a:pt x="3416" y="4150"/>
                  <a:pt x="2208" y="3240"/>
                </a:cubicBezTo>
                <a:cubicBezTo>
                  <a:pt x="1000" y="2330"/>
                  <a:pt x="353" y="1219"/>
                  <a:pt x="0" y="0"/>
                </a:cubicBezTo>
                <a:lnTo>
                  <a:pt x="8232" y="0"/>
                </a:lnTo>
                <a:lnTo>
                  <a:pt x="10000" y="6100"/>
                </a:ln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22" name="Freeform 9">
            <a:extLst>
              <a:ext uri="{FF2B5EF4-FFF2-40B4-BE49-F238E27FC236}">
                <a16:creationId xmlns:a16="http://schemas.microsoft.com/office/drawing/2014/main" id="{BDD30AB2-AF52-4FA2-A0BC-BA474D856A86}"/>
              </a:ext>
            </a:extLst>
          </p:cNvPr>
          <p:cNvSpPr>
            <a:spLocks/>
          </p:cNvSpPr>
          <p:nvPr/>
        </p:nvSpPr>
        <p:spPr bwMode="auto">
          <a:xfrm>
            <a:off x="7381875" y="3175"/>
            <a:ext cx="4810125" cy="6850063"/>
          </a:xfrm>
          <a:custGeom>
            <a:avLst/>
            <a:gdLst>
              <a:gd name="T0" fmla="*/ 3031 w 3031"/>
              <a:gd name="T1" fmla="*/ 0 h 4320"/>
              <a:gd name="T2" fmla="*/ 3031 w 3031"/>
              <a:gd name="T3" fmla="*/ 4320 h 4320"/>
              <a:gd name="T4" fmla="*/ 1675 w 3031"/>
              <a:gd name="T5" fmla="*/ 4320 h 4320"/>
              <a:gd name="T6" fmla="*/ 865 w 3031"/>
              <a:gd name="T7" fmla="*/ 3180 h 4320"/>
              <a:gd name="T8" fmla="*/ 1627 w 3031"/>
              <a:gd name="T9" fmla="*/ 1656 h 4320"/>
              <a:gd name="T10" fmla="*/ 1053 w 3031"/>
              <a:gd name="T11" fmla="*/ 364 h 4320"/>
              <a:gd name="T12" fmla="*/ 0 w 3031"/>
              <a:gd name="T13" fmla="*/ 0 h 4320"/>
              <a:gd name="T14" fmla="*/ 3031 w 3031"/>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1" h="4320">
                <a:moveTo>
                  <a:pt x="3031" y="0"/>
                </a:moveTo>
                <a:cubicBezTo>
                  <a:pt x="3031" y="4320"/>
                  <a:pt x="3031" y="4320"/>
                  <a:pt x="3031" y="4320"/>
                </a:cubicBezTo>
                <a:cubicBezTo>
                  <a:pt x="1675" y="4320"/>
                  <a:pt x="1675" y="4320"/>
                  <a:pt x="1675" y="4320"/>
                </a:cubicBezTo>
                <a:cubicBezTo>
                  <a:pt x="1093" y="4032"/>
                  <a:pt x="839" y="3732"/>
                  <a:pt x="865" y="3180"/>
                </a:cubicBezTo>
                <a:cubicBezTo>
                  <a:pt x="895" y="2550"/>
                  <a:pt x="1573" y="2160"/>
                  <a:pt x="1627" y="1656"/>
                </a:cubicBezTo>
                <a:cubicBezTo>
                  <a:pt x="1681" y="1152"/>
                  <a:pt x="1447" y="648"/>
                  <a:pt x="1053" y="364"/>
                </a:cubicBezTo>
                <a:cubicBezTo>
                  <a:pt x="809" y="188"/>
                  <a:pt x="387" y="71"/>
                  <a:pt x="0" y="0"/>
                </a:cubicBezTo>
                <a:lnTo>
                  <a:pt x="3031" y="0"/>
                </a:ln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 </a:t>
            </a:r>
          </a:p>
        </p:txBody>
      </p:sp>
      <p:sp>
        <p:nvSpPr>
          <p:cNvPr id="23" name="Freeform 10">
            <a:extLst>
              <a:ext uri="{FF2B5EF4-FFF2-40B4-BE49-F238E27FC236}">
                <a16:creationId xmlns:a16="http://schemas.microsoft.com/office/drawing/2014/main" id="{B27DE685-732F-479E-85AB-2686E7230DC6}"/>
              </a:ext>
            </a:extLst>
          </p:cNvPr>
          <p:cNvSpPr>
            <a:spLocks/>
          </p:cNvSpPr>
          <p:nvPr/>
        </p:nvSpPr>
        <p:spPr bwMode="auto">
          <a:xfrm>
            <a:off x="10079038" y="3175"/>
            <a:ext cx="2112963" cy="3519488"/>
          </a:xfrm>
          <a:custGeom>
            <a:avLst/>
            <a:gdLst>
              <a:gd name="T0" fmla="*/ 1332 w 1332"/>
              <a:gd name="T1" fmla="*/ 0 h 2220"/>
              <a:gd name="T2" fmla="*/ 1332 w 1332"/>
              <a:gd name="T3" fmla="*/ 2220 h 2220"/>
              <a:gd name="T4" fmla="*/ 1068 w 1332"/>
              <a:gd name="T5" fmla="*/ 1416 h 2220"/>
              <a:gd name="T6" fmla="*/ 402 w 1332"/>
              <a:gd name="T7" fmla="*/ 852 h 2220"/>
              <a:gd name="T8" fmla="*/ 0 w 1332"/>
              <a:gd name="T9" fmla="*/ 0 h 2220"/>
              <a:gd name="T10" fmla="*/ 1332 w 1332"/>
              <a:gd name="T11" fmla="*/ 0 h 2220"/>
            </a:gdLst>
            <a:ahLst/>
            <a:cxnLst>
              <a:cxn ang="0">
                <a:pos x="T0" y="T1"/>
              </a:cxn>
              <a:cxn ang="0">
                <a:pos x="T2" y="T3"/>
              </a:cxn>
              <a:cxn ang="0">
                <a:pos x="T4" y="T5"/>
              </a:cxn>
              <a:cxn ang="0">
                <a:pos x="T6" y="T7"/>
              </a:cxn>
              <a:cxn ang="0">
                <a:pos x="T8" y="T9"/>
              </a:cxn>
              <a:cxn ang="0">
                <a:pos x="T10" y="T11"/>
              </a:cxn>
            </a:cxnLst>
            <a:rect l="0" t="0" r="r" b="b"/>
            <a:pathLst>
              <a:path w="1332" h="2220">
                <a:moveTo>
                  <a:pt x="1332" y="0"/>
                </a:moveTo>
                <a:cubicBezTo>
                  <a:pt x="1332" y="2220"/>
                  <a:pt x="1332" y="2220"/>
                  <a:pt x="1332" y="2220"/>
                </a:cubicBezTo>
                <a:cubicBezTo>
                  <a:pt x="1256" y="1862"/>
                  <a:pt x="1154" y="1547"/>
                  <a:pt x="1068" y="1416"/>
                </a:cubicBezTo>
                <a:cubicBezTo>
                  <a:pt x="931" y="1207"/>
                  <a:pt x="792" y="1098"/>
                  <a:pt x="402" y="852"/>
                </a:cubicBezTo>
                <a:cubicBezTo>
                  <a:pt x="12" y="606"/>
                  <a:pt x="6" y="252"/>
                  <a:pt x="0" y="0"/>
                </a:cubicBezTo>
                <a:lnTo>
                  <a:pt x="1332" y="0"/>
                </a:ln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47194858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12500" autoRev="1" fill="hold" grpId="0" nodeType="afterEffect" p14:presetBounceEnd="12500">
                                      <p:stCondLst>
                                        <p:cond delay="0"/>
                                      </p:stCondLst>
                                      <p:endCondLst>
                                        <p:cond evt="onNext" delay="0">
                                          <p:tgtEl>
                                            <p:sldTgt/>
                                          </p:tgtEl>
                                        </p:cond>
                                      </p:endCondLst>
                                      <p:childTnLst>
                                        <p:animScale p14:bounceEnd="12500">
                                          <p:cBhvr>
                                            <p:cTn id="6" dur="8000" fill="hold"/>
                                            <p:tgtEl>
                                              <p:spTgt spid="22"/>
                                            </p:tgtEl>
                                          </p:cBhvr>
                                          <p:by x="150000" y="150000"/>
                                        </p:animScale>
                                      </p:childTnLst>
                                    </p:cTn>
                                  </p:par>
                                  <p:par>
                                    <p:cTn id="7"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8" dur="8000" fill="hold"/>
                                            <p:tgtEl>
                                              <p:spTgt spid="21"/>
                                            </p:tgtEl>
                                          </p:cBhvr>
                                          <p:by x="150000" y="150000"/>
                                        </p:animScale>
                                      </p:childTnLst>
                                    </p:cTn>
                                  </p:par>
                                  <p:par>
                                    <p:cTn id="9"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10" dur="8000" fill="hold"/>
                                            <p:tgtEl>
                                              <p:spTgt spid="23"/>
                                            </p:tgtEl>
                                          </p:cBhvr>
                                          <p:by x="150000" y="150000"/>
                                        </p:animScale>
                                      </p:childTnLst>
                                    </p:cTn>
                                  </p:par>
                                  <p:par>
                                    <p:cTn id="11"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12" dur="8000" fill="hold"/>
                                            <p:tgtEl>
                                              <p:spTgt spid="6"/>
                                            </p:tgtEl>
                                          </p:cBhvr>
                                          <p:by x="150000" y="150000"/>
                                        </p:animScale>
                                      </p:childTnLst>
                                    </p:cTn>
                                  </p:par>
                                  <p:par>
                                    <p:cTn id="13"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14" dur="8000" fill="hold"/>
                                            <p:tgtEl>
                                              <p:spTgt spid="5"/>
                                            </p:tgtEl>
                                          </p:cBhvr>
                                          <p:by x="150000" y="150000"/>
                                        </p:animScale>
                                      </p:childTnLst>
                                    </p:cTn>
                                  </p:par>
                                  <p:par>
                                    <p:cTn id="15" presetID="6" presetClass="emph" presetSubtype="0" repeatCount="indefinite" accel="12500" autoRev="1" fill="hold" grpId="0" nodeType="withEffect" p14:presetBounceEnd="12500">
                                      <p:stCondLst>
                                        <p:cond delay="0"/>
                                      </p:stCondLst>
                                      <p:endCondLst>
                                        <p:cond evt="onNext" delay="0">
                                          <p:tgtEl>
                                            <p:sldTgt/>
                                          </p:tgtEl>
                                        </p:cond>
                                      </p:endCondLst>
                                      <p:childTnLst>
                                        <p:animScale p14:bounceEnd="12500">
                                          <p:cBhvr>
                                            <p:cTn id="16" dur="8000" fill="hold"/>
                                            <p:tgtEl>
                                              <p:spTgt spid="20"/>
                                            </p:tgtEl>
                                          </p:cBhvr>
                                          <p:by x="150000" y="150000"/>
                                        </p:animScale>
                                      </p:childTnLst>
                                    </p:cTn>
                                  </p:par>
                                  <p:par>
                                    <p:cTn id="17" presetID="2" presetClass="entr" presetSubtype="8" decel="100000" fill="hold" grpId="0" nodeType="withEffect">
                                      <p:stCondLst>
                                        <p:cond delay="25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3000" fill="hold"/>
                                            <p:tgtEl>
                                              <p:spTgt spid="31"/>
                                            </p:tgtEl>
                                            <p:attrNameLst>
                                              <p:attrName>ppt_x</p:attrName>
                                            </p:attrNameLst>
                                          </p:cBhvr>
                                          <p:tavLst>
                                            <p:tav tm="0">
                                              <p:val>
                                                <p:strVal val="0-#ppt_w/2"/>
                                              </p:val>
                                            </p:tav>
                                            <p:tav tm="100000">
                                              <p:val>
                                                <p:strVal val="#ppt_x"/>
                                              </p:val>
                                            </p:tav>
                                          </p:tavLst>
                                        </p:anim>
                                        <p:anim calcmode="lin" valueType="num">
                                          <p:cBhvr additive="base">
                                            <p:cTn id="20" dur="30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3000" fill="hold"/>
                                            <p:tgtEl>
                                              <p:spTgt spid="32"/>
                                            </p:tgtEl>
                                            <p:attrNameLst>
                                              <p:attrName>ppt_x</p:attrName>
                                            </p:attrNameLst>
                                          </p:cBhvr>
                                          <p:tavLst>
                                            <p:tav tm="0">
                                              <p:val>
                                                <p:strVal val="0-#ppt_w/2"/>
                                              </p:val>
                                            </p:tav>
                                            <p:tav tm="100000">
                                              <p:val>
                                                <p:strVal val="#ppt_x"/>
                                              </p:val>
                                            </p:tav>
                                          </p:tavLst>
                                        </p:anim>
                                        <p:anim calcmode="lin" valueType="num">
                                          <p:cBhvr additive="base">
                                            <p:cTn id="24" dur="3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5" grpId="0" animBg="1"/>
          <p:bldP spid="6" grpId="0" animBg="1"/>
          <p:bldP spid="20" grpId="0" animBg="1"/>
          <p:bldP spid="21" grpId="0" animBg="1"/>
          <p:bldP spid="22" grpId="0" animBg="1"/>
          <p:bldP spid="2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12500" autoRev="1" fill="hold" grpId="0" nodeType="afterEffect">
                                      <p:stCondLst>
                                        <p:cond delay="0"/>
                                      </p:stCondLst>
                                      <p:endCondLst>
                                        <p:cond evt="onNext" delay="0">
                                          <p:tgtEl>
                                            <p:sldTgt/>
                                          </p:tgtEl>
                                        </p:cond>
                                      </p:endCondLst>
                                      <p:childTnLst>
                                        <p:animScale>
                                          <p:cBhvr>
                                            <p:cTn id="6" dur="8000" fill="hold"/>
                                            <p:tgtEl>
                                              <p:spTgt spid="22"/>
                                            </p:tgtEl>
                                          </p:cBhvr>
                                          <p:by x="150000" y="150000"/>
                                        </p:animScale>
                                      </p:childTnLst>
                                    </p:cTn>
                                  </p:par>
                                  <p:par>
                                    <p:cTn id="7" presetID="6" presetClass="emph" presetSubtype="0" repeatCount="indefinite" accel="12500" autoRev="1" fill="hold" grpId="0" nodeType="withEffect">
                                      <p:stCondLst>
                                        <p:cond delay="0"/>
                                      </p:stCondLst>
                                      <p:endCondLst>
                                        <p:cond evt="onNext" delay="0">
                                          <p:tgtEl>
                                            <p:sldTgt/>
                                          </p:tgtEl>
                                        </p:cond>
                                      </p:endCondLst>
                                      <p:childTnLst>
                                        <p:animScale>
                                          <p:cBhvr>
                                            <p:cTn id="8" dur="8000" fill="hold"/>
                                            <p:tgtEl>
                                              <p:spTgt spid="21"/>
                                            </p:tgtEl>
                                          </p:cBhvr>
                                          <p:by x="150000" y="150000"/>
                                        </p:animScale>
                                      </p:childTnLst>
                                    </p:cTn>
                                  </p:par>
                                  <p:par>
                                    <p:cTn id="9" presetID="6" presetClass="emph" presetSubtype="0" repeatCount="indefinite" accel="12500" autoRev="1" fill="hold" grpId="0" nodeType="withEffect">
                                      <p:stCondLst>
                                        <p:cond delay="0"/>
                                      </p:stCondLst>
                                      <p:endCondLst>
                                        <p:cond evt="onNext" delay="0">
                                          <p:tgtEl>
                                            <p:sldTgt/>
                                          </p:tgtEl>
                                        </p:cond>
                                      </p:endCondLst>
                                      <p:childTnLst>
                                        <p:animScale>
                                          <p:cBhvr>
                                            <p:cTn id="10" dur="8000" fill="hold"/>
                                            <p:tgtEl>
                                              <p:spTgt spid="23"/>
                                            </p:tgtEl>
                                          </p:cBhvr>
                                          <p:by x="150000" y="150000"/>
                                        </p:animScale>
                                      </p:childTnLst>
                                    </p:cTn>
                                  </p:par>
                                  <p:par>
                                    <p:cTn id="11" presetID="6" presetClass="emph" presetSubtype="0" repeatCount="indefinite" accel="12500" autoRev="1" fill="hold" grpId="0" nodeType="withEffect">
                                      <p:stCondLst>
                                        <p:cond delay="0"/>
                                      </p:stCondLst>
                                      <p:endCondLst>
                                        <p:cond evt="onNext" delay="0">
                                          <p:tgtEl>
                                            <p:sldTgt/>
                                          </p:tgtEl>
                                        </p:cond>
                                      </p:endCondLst>
                                      <p:childTnLst>
                                        <p:animScale>
                                          <p:cBhvr>
                                            <p:cTn id="12" dur="8000" fill="hold"/>
                                            <p:tgtEl>
                                              <p:spTgt spid="6"/>
                                            </p:tgtEl>
                                          </p:cBhvr>
                                          <p:by x="150000" y="150000"/>
                                        </p:animScale>
                                      </p:childTnLst>
                                    </p:cTn>
                                  </p:par>
                                  <p:par>
                                    <p:cTn id="13" presetID="6" presetClass="emph" presetSubtype="0" repeatCount="indefinite" accel="12500" autoRev="1" fill="hold" grpId="0" nodeType="withEffect">
                                      <p:stCondLst>
                                        <p:cond delay="0"/>
                                      </p:stCondLst>
                                      <p:endCondLst>
                                        <p:cond evt="onNext" delay="0">
                                          <p:tgtEl>
                                            <p:sldTgt/>
                                          </p:tgtEl>
                                        </p:cond>
                                      </p:endCondLst>
                                      <p:childTnLst>
                                        <p:animScale>
                                          <p:cBhvr>
                                            <p:cTn id="14" dur="8000" fill="hold"/>
                                            <p:tgtEl>
                                              <p:spTgt spid="5"/>
                                            </p:tgtEl>
                                          </p:cBhvr>
                                          <p:by x="150000" y="150000"/>
                                        </p:animScale>
                                      </p:childTnLst>
                                    </p:cTn>
                                  </p:par>
                                  <p:par>
                                    <p:cTn id="15" presetID="6" presetClass="emph" presetSubtype="0" repeatCount="indefinite" accel="12500" autoRev="1" fill="hold" grpId="0" nodeType="withEffect">
                                      <p:stCondLst>
                                        <p:cond delay="0"/>
                                      </p:stCondLst>
                                      <p:endCondLst>
                                        <p:cond evt="onNext" delay="0">
                                          <p:tgtEl>
                                            <p:sldTgt/>
                                          </p:tgtEl>
                                        </p:cond>
                                      </p:endCondLst>
                                      <p:childTnLst>
                                        <p:animScale>
                                          <p:cBhvr>
                                            <p:cTn id="16" dur="8000" fill="hold"/>
                                            <p:tgtEl>
                                              <p:spTgt spid="20"/>
                                            </p:tgtEl>
                                          </p:cBhvr>
                                          <p:by x="150000" y="150000"/>
                                        </p:animScale>
                                      </p:childTnLst>
                                    </p:cTn>
                                  </p:par>
                                  <p:par>
                                    <p:cTn id="17" presetID="2" presetClass="entr" presetSubtype="8" decel="100000" fill="hold" grpId="0" nodeType="withEffect">
                                      <p:stCondLst>
                                        <p:cond delay="25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3000" fill="hold"/>
                                            <p:tgtEl>
                                              <p:spTgt spid="31"/>
                                            </p:tgtEl>
                                            <p:attrNameLst>
                                              <p:attrName>ppt_x</p:attrName>
                                            </p:attrNameLst>
                                          </p:cBhvr>
                                          <p:tavLst>
                                            <p:tav tm="0">
                                              <p:val>
                                                <p:strVal val="0-#ppt_w/2"/>
                                              </p:val>
                                            </p:tav>
                                            <p:tav tm="100000">
                                              <p:val>
                                                <p:strVal val="#ppt_x"/>
                                              </p:val>
                                            </p:tav>
                                          </p:tavLst>
                                        </p:anim>
                                        <p:anim calcmode="lin" valueType="num">
                                          <p:cBhvr additive="base">
                                            <p:cTn id="20" dur="30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3000" fill="hold"/>
                                            <p:tgtEl>
                                              <p:spTgt spid="32"/>
                                            </p:tgtEl>
                                            <p:attrNameLst>
                                              <p:attrName>ppt_x</p:attrName>
                                            </p:attrNameLst>
                                          </p:cBhvr>
                                          <p:tavLst>
                                            <p:tav tm="0">
                                              <p:val>
                                                <p:strVal val="0-#ppt_w/2"/>
                                              </p:val>
                                            </p:tav>
                                            <p:tav tm="100000">
                                              <p:val>
                                                <p:strVal val="#ppt_x"/>
                                              </p:val>
                                            </p:tav>
                                          </p:tavLst>
                                        </p:anim>
                                        <p:anim calcmode="lin" valueType="num">
                                          <p:cBhvr additive="base">
                                            <p:cTn id="24" dur="3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5" grpId="0" animBg="1"/>
          <p:bldP spid="6" grpId="0" animBg="1"/>
          <p:bldP spid="20" grpId="0" animBg="1"/>
          <p:bldP spid="21" grpId="0" animBg="1"/>
          <p:bldP spid="22" grpId="0" animBg="1"/>
          <p:bldP spid="23"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schemeClr val="bg1">
                    <a:lumMod val="50000"/>
                  </a:schemeClr>
                </a:solidFill>
                <a:effectLst/>
                <a:uLnTx/>
                <a:uFillTx/>
                <a:ea typeface="Roboto" panose="02000000000000000000"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schemeClr val="bg1">
                  <a:lumMod val="50000"/>
                </a:schemeClr>
              </a:solidFill>
              <a:effectLst/>
              <a:uLnTx/>
              <a:uFillTx/>
              <a:ea typeface="Roboto" panose="02000000000000000000" pitchFamily="2" charset="0"/>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Roboto" panose="02000000000000000000" pitchFamily="2" charset="0"/>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8" y="298634"/>
            <a:ext cx="6551719" cy="584775"/>
          </a:xfrm>
          <a:prstGeom prst="rect">
            <a:avLst/>
          </a:prstGeom>
          <a:noFill/>
        </p:spPr>
        <p:txBody>
          <a:bodyPr wrap="square" rtlCol="0">
            <a:spAutoFit/>
          </a:bodyPr>
          <a:lstStyle/>
          <a:p>
            <a:pPr algn="ctr"/>
            <a:r>
              <a:rPr lang="en-US" sz="3200" b="1" i="0" dirty="0" err="1">
                <a:solidFill>
                  <a:schemeClr val="bg1">
                    <a:lumMod val="50000"/>
                  </a:schemeClr>
                </a:solidFill>
                <a:effectLst/>
                <a:latin typeface="Roboto" panose="02000000000000000000" pitchFamily="2" charset="0"/>
                <a:ea typeface="Roboto" panose="02000000000000000000" pitchFamily="2" charset="0"/>
              </a:rPr>
              <a:t>Kiểu</a:t>
            </a:r>
            <a:r>
              <a:rPr lang="en-US" sz="3200" b="1" i="0" dirty="0">
                <a:solidFill>
                  <a:schemeClr val="bg1">
                    <a:lumMod val="50000"/>
                  </a:schemeClr>
                </a:solidFill>
                <a:effectLst/>
                <a:latin typeface="Roboto" panose="02000000000000000000" pitchFamily="2" charset="0"/>
                <a:ea typeface="Roboto" panose="02000000000000000000" pitchFamily="2" charset="0"/>
              </a:rPr>
              <a:t> Generic </a:t>
            </a:r>
            <a:r>
              <a:rPr lang="en-US" sz="3200" b="1" i="0" dirty="0" err="1">
                <a:solidFill>
                  <a:schemeClr val="bg1">
                    <a:lumMod val="50000"/>
                  </a:schemeClr>
                </a:solidFill>
                <a:effectLst/>
                <a:latin typeface="Roboto" panose="02000000000000000000" pitchFamily="2" charset="0"/>
                <a:ea typeface="Roboto" panose="02000000000000000000" pitchFamily="2" charset="0"/>
              </a:rPr>
              <a:t>cho</a:t>
            </a:r>
            <a:r>
              <a:rPr lang="en-US" sz="3200" b="1" i="0" dirty="0">
                <a:solidFill>
                  <a:schemeClr val="bg1">
                    <a:lumMod val="50000"/>
                  </a:schemeClr>
                </a:solidFill>
                <a:effectLst/>
                <a:latin typeface="Roboto" panose="02000000000000000000" pitchFamily="2" charset="0"/>
                <a:ea typeface="Roboto" panose="02000000000000000000" pitchFamily="2" charset="0"/>
              </a:rPr>
              <a:t> Class (C++)</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7" name="Hình ảnh 6" descr="Ảnh có chứa văn bản&#10;&#10;Mô tả được tạo tự động">
            <a:extLst>
              <a:ext uri="{FF2B5EF4-FFF2-40B4-BE49-F238E27FC236}">
                <a16:creationId xmlns:a16="http://schemas.microsoft.com/office/drawing/2014/main" id="{48DB8A74-AF5A-4E10-B58A-76132DB52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0063" y="1030990"/>
            <a:ext cx="6551724" cy="3254864"/>
          </a:xfrm>
          <a:prstGeom prst="rect">
            <a:avLst/>
          </a:prstGeom>
          <a:ln>
            <a:noFill/>
          </a:ln>
          <a:effectLst>
            <a:outerShdw blurRad="292100" dist="139700" dir="2700000" algn="tl" rotWithShape="0">
              <a:srgbClr val="333333">
                <a:alpha val="65000"/>
              </a:srgbClr>
            </a:outerShdw>
          </a:effectLst>
        </p:spPr>
      </p:pic>
      <p:sp>
        <p:nvSpPr>
          <p:cNvPr id="8" name="Hộp Văn bản 7">
            <a:extLst>
              <a:ext uri="{FF2B5EF4-FFF2-40B4-BE49-F238E27FC236}">
                <a16:creationId xmlns:a16="http://schemas.microsoft.com/office/drawing/2014/main" id="{5F63B51D-B1C7-4A24-9DC9-F9D0980BF3EA}"/>
              </a:ext>
            </a:extLst>
          </p:cNvPr>
          <p:cNvSpPr txBox="1"/>
          <p:nvPr/>
        </p:nvSpPr>
        <p:spPr>
          <a:xfrm>
            <a:off x="502020" y="5388842"/>
            <a:ext cx="10757647" cy="923330"/>
          </a:xfrm>
          <a:prstGeom prst="rect">
            <a:avLst/>
          </a:prstGeom>
          <a:noFill/>
        </p:spPr>
        <p:txBody>
          <a:bodyPr wrap="square" rtlCol="0">
            <a:spAutoFit/>
          </a:bodyPr>
          <a:lstStyle/>
          <a:p>
            <a:r>
              <a:rPr lang="en-US" b="1" dirty="0" err="1">
                <a:solidFill>
                  <a:schemeClr val="bg1">
                    <a:lumMod val="50000"/>
                  </a:schemeClr>
                </a:solidFill>
                <a:latin typeface="Roboto" panose="02000000000000000000" pitchFamily="2" charset="0"/>
                <a:ea typeface="Roboto" panose="02000000000000000000" pitchFamily="2" charset="0"/>
              </a:rPr>
              <a:t>Nhắc</a:t>
            </a:r>
            <a:r>
              <a:rPr lang="en-US" b="1" dirty="0">
                <a:solidFill>
                  <a:schemeClr val="bg1">
                    <a:lumMod val="50000"/>
                  </a:schemeClr>
                </a:solidFill>
                <a:latin typeface="Roboto" panose="02000000000000000000" pitchFamily="2" charset="0"/>
                <a:ea typeface="Roboto" panose="02000000000000000000" pitchFamily="2" charset="0"/>
              </a:rPr>
              <a:t> </a:t>
            </a:r>
            <a:r>
              <a:rPr lang="en-US" b="1" dirty="0" err="1">
                <a:solidFill>
                  <a:schemeClr val="bg1">
                    <a:lumMod val="50000"/>
                  </a:schemeClr>
                </a:solidFill>
                <a:latin typeface="Roboto" panose="02000000000000000000" pitchFamily="2" charset="0"/>
                <a:ea typeface="Roboto" panose="02000000000000000000" pitchFamily="2" charset="0"/>
              </a:rPr>
              <a:t>lại</a:t>
            </a:r>
            <a:r>
              <a:rPr lang="en-US" b="1" dirty="0">
                <a:solidFill>
                  <a:schemeClr val="bg1">
                    <a:lumMod val="50000"/>
                  </a:schemeClr>
                </a:solidFill>
                <a:latin typeface="Roboto" panose="02000000000000000000" pitchFamily="2" charset="0"/>
                <a:ea typeface="Roboto" panose="02000000000000000000" pitchFamily="2" charset="0"/>
              </a:rPr>
              <a:t> : </a:t>
            </a:r>
            <a:br>
              <a:rPr lang="en-US" dirty="0">
                <a:solidFill>
                  <a:schemeClr val="bg1">
                    <a:lumMod val="50000"/>
                  </a:schemeClr>
                </a:solidFill>
                <a:latin typeface="Roboto" panose="02000000000000000000" pitchFamily="2" charset="0"/>
                <a:ea typeface="Roboto" panose="02000000000000000000" pitchFamily="2" charset="0"/>
              </a:rPr>
            </a:br>
            <a:r>
              <a:rPr lang="en-US" dirty="0">
                <a:solidFill>
                  <a:schemeClr val="bg1">
                    <a:lumMod val="50000"/>
                  </a:schemeClr>
                </a:solidFill>
                <a:latin typeface="Roboto" panose="02000000000000000000" pitchFamily="2" charset="0"/>
                <a:ea typeface="Roboto" panose="02000000000000000000" pitchFamily="2" charset="0"/>
              </a:rPr>
              <a:t> - </a:t>
            </a:r>
            <a:r>
              <a:rPr lang="en-US" dirty="0" err="1">
                <a:solidFill>
                  <a:schemeClr val="bg1">
                    <a:lumMod val="50000"/>
                  </a:schemeClr>
                </a:solidFill>
                <a:latin typeface="Roboto" panose="02000000000000000000" pitchFamily="2" charset="0"/>
                <a:ea typeface="Roboto" panose="02000000000000000000" pitchFamily="2" charset="0"/>
              </a:rPr>
              <a:t>Toán</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tử</a:t>
            </a:r>
            <a:r>
              <a:rPr lang="en-US" dirty="0">
                <a:solidFill>
                  <a:schemeClr val="bg1">
                    <a:lumMod val="50000"/>
                  </a:schemeClr>
                </a:solidFill>
                <a:latin typeface="Roboto" panose="02000000000000000000" pitchFamily="2" charset="0"/>
                <a:ea typeface="Roboto" panose="02000000000000000000" pitchFamily="2" charset="0"/>
              </a:rPr>
              <a:t> </a:t>
            </a:r>
            <a:r>
              <a:rPr lang="en-US" b="1" dirty="0">
                <a:solidFill>
                  <a:schemeClr val="bg1">
                    <a:lumMod val="50000"/>
                  </a:schemeClr>
                </a:solidFill>
                <a:latin typeface="Roboto" panose="02000000000000000000" pitchFamily="2" charset="0"/>
                <a:ea typeface="Roboto" panose="02000000000000000000" pitchFamily="2" charset="0"/>
              </a:rPr>
              <a:t>new </a:t>
            </a:r>
            <a:r>
              <a:rPr lang="en-US" dirty="0" err="1">
                <a:solidFill>
                  <a:schemeClr val="bg1">
                    <a:lumMod val="50000"/>
                  </a:schemeClr>
                </a:solidFill>
                <a:latin typeface="Roboto" panose="02000000000000000000" pitchFamily="2" charset="0"/>
                <a:ea typeface="Roboto" panose="02000000000000000000" pitchFamily="2" charset="0"/>
              </a:rPr>
              <a:t>trong</a:t>
            </a:r>
            <a:r>
              <a:rPr lang="en-US" dirty="0">
                <a:solidFill>
                  <a:schemeClr val="bg1">
                    <a:lumMod val="50000"/>
                  </a:schemeClr>
                </a:solidFill>
                <a:latin typeface="Roboto" panose="02000000000000000000" pitchFamily="2" charset="0"/>
                <a:ea typeface="Roboto" panose="02000000000000000000" pitchFamily="2" charset="0"/>
              </a:rPr>
              <a:t> C++ : </a:t>
            </a:r>
            <a:r>
              <a:rPr lang="en-US" b="1" dirty="0">
                <a:solidFill>
                  <a:schemeClr val="bg1">
                    <a:lumMod val="50000"/>
                  </a:schemeClr>
                </a:solidFill>
                <a:latin typeface="Roboto" panose="02000000000000000000" pitchFamily="2" charset="0"/>
                <a:ea typeface="Roboto" panose="02000000000000000000" pitchFamily="2" charset="0"/>
              </a:rPr>
              <a:t>new </a:t>
            </a:r>
            <a:r>
              <a:rPr lang="en-US" dirty="0" err="1">
                <a:solidFill>
                  <a:schemeClr val="bg1">
                    <a:lumMod val="50000"/>
                  </a:schemeClr>
                </a:solidFill>
                <a:latin typeface="Roboto" panose="02000000000000000000" pitchFamily="2" charset="0"/>
                <a:ea typeface="Roboto" panose="02000000000000000000" pitchFamily="2" charset="0"/>
              </a:rPr>
              <a:t>sẽ</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xin</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cấp</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phát</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vùng</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nhớ</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trên</a:t>
            </a:r>
            <a:r>
              <a:rPr lang="en-US" dirty="0">
                <a:solidFill>
                  <a:schemeClr val="bg1">
                    <a:lumMod val="50000"/>
                  </a:schemeClr>
                </a:solidFill>
                <a:latin typeface="Roboto" panose="02000000000000000000" pitchFamily="2" charset="0"/>
                <a:ea typeface="Roboto" panose="02000000000000000000" pitchFamily="2" charset="0"/>
              </a:rPr>
              <a:t> </a:t>
            </a:r>
            <a:r>
              <a:rPr lang="en-US" b="1" dirty="0">
                <a:solidFill>
                  <a:schemeClr val="bg1">
                    <a:lumMod val="50000"/>
                  </a:schemeClr>
                </a:solidFill>
                <a:latin typeface="Roboto" panose="02000000000000000000" pitchFamily="2" charset="0"/>
                <a:ea typeface="Roboto" panose="02000000000000000000" pitchFamily="2" charset="0"/>
              </a:rPr>
              <a:t>Heap </a:t>
            </a:r>
            <a:r>
              <a:rPr lang="en-US" dirty="0" err="1">
                <a:solidFill>
                  <a:schemeClr val="bg1">
                    <a:lumMod val="50000"/>
                  </a:schemeClr>
                </a:solidFill>
                <a:latin typeface="Roboto" panose="02000000000000000000" pitchFamily="2" charset="0"/>
                <a:ea typeface="Roboto" panose="02000000000000000000" pitchFamily="2" charset="0"/>
              </a:rPr>
              <a:t>trả</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về</a:t>
            </a:r>
            <a:r>
              <a:rPr lang="en-US" dirty="0">
                <a:solidFill>
                  <a:schemeClr val="bg1">
                    <a:lumMod val="50000"/>
                  </a:schemeClr>
                </a:solidFill>
                <a:latin typeface="Roboto" panose="02000000000000000000" pitchFamily="2" charset="0"/>
                <a:ea typeface="Roboto" panose="02000000000000000000" pitchFamily="2" charset="0"/>
              </a:rPr>
              <a:t> </a:t>
            </a:r>
            <a:r>
              <a:rPr lang="en-US" b="1" dirty="0">
                <a:solidFill>
                  <a:schemeClr val="bg1">
                    <a:lumMod val="50000"/>
                  </a:schemeClr>
                </a:solidFill>
                <a:latin typeface="Roboto" panose="02000000000000000000" pitchFamily="2" charset="0"/>
                <a:ea typeface="Roboto" panose="02000000000000000000" pitchFamily="2" charset="0"/>
              </a:rPr>
              <a:t>1 con </a:t>
            </a:r>
            <a:r>
              <a:rPr lang="en-US" b="1" dirty="0" err="1">
                <a:solidFill>
                  <a:schemeClr val="bg1">
                    <a:lumMod val="50000"/>
                  </a:schemeClr>
                </a:solidFill>
                <a:latin typeface="Roboto" panose="02000000000000000000" pitchFamily="2" charset="0"/>
                <a:ea typeface="Roboto" panose="02000000000000000000" pitchFamily="2" charset="0"/>
              </a:rPr>
              <a:t>trỏ</a:t>
            </a:r>
            <a:r>
              <a:rPr lang="en-US" b="1"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chứa</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địa</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chỉ</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vùng</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nhớ</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được</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cấp</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phát</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nếu</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cấp</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phát</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thành</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công</a:t>
            </a:r>
            <a:r>
              <a:rPr lang="en-US" dirty="0">
                <a:solidFill>
                  <a:schemeClr val="bg1">
                    <a:lumMod val="50000"/>
                  </a:schemeClr>
                </a:solidFill>
                <a:latin typeface="Roboto" panose="02000000000000000000" pitchFamily="2" charset="0"/>
                <a:ea typeface="Roboto" panose="02000000000000000000" pitchFamily="2" charset="0"/>
              </a:rPr>
              <a:t>) </a:t>
            </a:r>
            <a:r>
              <a:rPr lang="en-US"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 </a:t>
            </a:r>
            <a:r>
              <a:rPr lang="en-US" dirty="0" err="1">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nên</a:t>
            </a:r>
            <a:r>
              <a:rPr lang="en-US"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 ta </a:t>
            </a:r>
            <a:r>
              <a:rPr lang="en-US" dirty="0" err="1">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cần</a:t>
            </a:r>
            <a:r>
              <a:rPr lang="en-US"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 </a:t>
            </a:r>
            <a:r>
              <a:rPr lang="en-US" dirty="0" err="1">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dùng</a:t>
            </a:r>
            <a:r>
              <a:rPr lang="en-US"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 </a:t>
            </a:r>
            <a:r>
              <a:rPr lang="en-US" b="1"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con </a:t>
            </a:r>
            <a:r>
              <a:rPr lang="en-US" b="1" dirty="0" err="1">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trỏ</a:t>
            </a:r>
            <a:r>
              <a:rPr lang="en-US"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 </a:t>
            </a:r>
            <a:r>
              <a:rPr lang="en-US" dirty="0" err="1">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để</a:t>
            </a:r>
            <a:r>
              <a:rPr lang="en-US"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 </a:t>
            </a:r>
            <a:r>
              <a:rPr lang="en-US" dirty="0" err="1">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lưu</a:t>
            </a:r>
            <a:r>
              <a:rPr lang="en-US"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 </a:t>
            </a:r>
            <a:r>
              <a:rPr lang="en-US">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lại </a:t>
            </a:r>
            <a:endParaRPr lang="en-US" dirty="0">
              <a:solidFill>
                <a:schemeClr val="bg1">
                  <a:lumMod val="50000"/>
                </a:schemeClr>
              </a:solidFill>
              <a:latin typeface="Roboto" panose="02000000000000000000" pitchFamily="2" charset="0"/>
              <a:ea typeface="Roboto" panose="02000000000000000000" pitchFamily="2" charset="0"/>
            </a:endParaRPr>
          </a:p>
        </p:txBody>
      </p:sp>
      <p:sp>
        <p:nvSpPr>
          <p:cNvPr id="11" name="Hộp Văn bản 10">
            <a:extLst>
              <a:ext uri="{FF2B5EF4-FFF2-40B4-BE49-F238E27FC236}">
                <a16:creationId xmlns:a16="http://schemas.microsoft.com/office/drawing/2014/main" id="{6780C5B0-4C35-43D0-BC43-0D9B125B3D85}"/>
              </a:ext>
            </a:extLst>
          </p:cNvPr>
          <p:cNvSpPr txBox="1"/>
          <p:nvPr/>
        </p:nvSpPr>
        <p:spPr>
          <a:xfrm>
            <a:off x="161365" y="2429435"/>
            <a:ext cx="3083859" cy="914400"/>
          </a:xfrm>
          <a:prstGeom prst="rect">
            <a:avLst/>
          </a:prstGeom>
          <a:noFill/>
          <a:ln w="28575">
            <a:solidFill>
              <a:schemeClr val="accent2">
                <a:lumMod val="75000"/>
              </a:schemeClr>
            </a:solidFill>
          </a:ln>
        </p:spPr>
        <p:txBody>
          <a:bodyPr wrap="square" rtlCol="0">
            <a:spAutoFit/>
          </a:bodyPr>
          <a:lstStyle/>
          <a:p>
            <a:r>
              <a:rPr lang="en-US" dirty="0" err="1">
                <a:solidFill>
                  <a:schemeClr val="bg1">
                    <a:lumMod val="50000"/>
                  </a:schemeClr>
                </a:solidFill>
                <a:latin typeface="Roboto" panose="02000000000000000000" pitchFamily="2" charset="0"/>
                <a:ea typeface="Roboto" panose="02000000000000000000" pitchFamily="2" charset="0"/>
              </a:rPr>
              <a:t>Biến</a:t>
            </a:r>
            <a:r>
              <a:rPr lang="en-US" dirty="0">
                <a:solidFill>
                  <a:schemeClr val="bg1">
                    <a:lumMod val="50000"/>
                  </a:schemeClr>
                </a:solidFill>
                <a:latin typeface="Roboto" panose="02000000000000000000" pitchFamily="2" charset="0"/>
                <a:ea typeface="Roboto" panose="02000000000000000000" pitchFamily="2" charset="0"/>
              </a:rPr>
              <a:t> demo </a:t>
            </a:r>
            <a:r>
              <a:rPr lang="en-US" dirty="0" err="1">
                <a:solidFill>
                  <a:schemeClr val="bg1">
                    <a:lumMod val="50000"/>
                  </a:schemeClr>
                </a:solidFill>
                <a:latin typeface="Roboto" panose="02000000000000000000" pitchFamily="2" charset="0"/>
                <a:ea typeface="Roboto" panose="02000000000000000000" pitchFamily="2" charset="0"/>
              </a:rPr>
              <a:t>là</a:t>
            </a:r>
            <a:r>
              <a:rPr lang="en-US" dirty="0">
                <a:solidFill>
                  <a:schemeClr val="bg1">
                    <a:lumMod val="50000"/>
                  </a:schemeClr>
                </a:solidFill>
                <a:latin typeface="Roboto" panose="02000000000000000000" pitchFamily="2" charset="0"/>
                <a:ea typeface="Roboto" panose="02000000000000000000" pitchFamily="2" charset="0"/>
              </a:rPr>
              <a:t> 1 con </a:t>
            </a:r>
            <a:r>
              <a:rPr lang="en-US" dirty="0" err="1">
                <a:solidFill>
                  <a:schemeClr val="bg1">
                    <a:lumMod val="50000"/>
                  </a:schemeClr>
                </a:solidFill>
                <a:latin typeface="Roboto" panose="02000000000000000000" pitchFamily="2" charset="0"/>
                <a:ea typeface="Roboto" panose="02000000000000000000" pitchFamily="2" charset="0"/>
              </a:rPr>
              <a:t>trỏ</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chứa</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địa</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chỉ</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vùng</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nhớ</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được</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cấp</a:t>
            </a:r>
            <a:r>
              <a:rPr lang="en-US" dirty="0">
                <a:solidFill>
                  <a:schemeClr val="bg1">
                    <a:lumMod val="50000"/>
                  </a:schemeClr>
                </a:solidFill>
                <a:latin typeface="Roboto" panose="02000000000000000000" pitchFamily="2" charset="0"/>
                <a:ea typeface="Roboto" panose="02000000000000000000" pitchFamily="2" charset="0"/>
              </a:rPr>
              <a:t> </a:t>
            </a:r>
            <a:r>
              <a:rPr lang="en-US" dirty="0" err="1">
                <a:solidFill>
                  <a:schemeClr val="bg1">
                    <a:lumMod val="50000"/>
                  </a:schemeClr>
                </a:solidFill>
                <a:latin typeface="Roboto" panose="02000000000000000000" pitchFamily="2" charset="0"/>
                <a:ea typeface="Roboto" panose="02000000000000000000" pitchFamily="2" charset="0"/>
              </a:rPr>
              <a:t>phát</a:t>
            </a:r>
            <a:endParaRPr lang="en-US" dirty="0">
              <a:solidFill>
                <a:schemeClr val="bg1">
                  <a:lumMod val="50000"/>
                </a:schemeClr>
              </a:solidFill>
              <a:latin typeface="Roboto" panose="02000000000000000000" pitchFamily="2" charset="0"/>
              <a:ea typeface="Roboto" panose="02000000000000000000" pitchFamily="2" charset="0"/>
            </a:endParaRPr>
          </a:p>
        </p:txBody>
      </p:sp>
      <p:sp>
        <p:nvSpPr>
          <p:cNvPr id="16" name="Hộp Văn bản 15">
            <a:extLst>
              <a:ext uri="{FF2B5EF4-FFF2-40B4-BE49-F238E27FC236}">
                <a16:creationId xmlns:a16="http://schemas.microsoft.com/office/drawing/2014/main" id="{280F853F-0F9A-4FA3-9F0E-D360807F6ED2}"/>
              </a:ext>
            </a:extLst>
          </p:cNvPr>
          <p:cNvSpPr txBox="1"/>
          <p:nvPr/>
        </p:nvSpPr>
        <p:spPr>
          <a:xfrm>
            <a:off x="6273127" y="2355558"/>
            <a:ext cx="737274" cy="369332"/>
          </a:xfrm>
          <a:prstGeom prst="rect">
            <a:avLst/>
          </a:prstGeom>
          <a:noFill/>
          <a:ln w="28575">
            <a:solidFill>
              <a:schemeClr val="accent2">
                <a:lumMod val="75000"/>
              </a:schemeClr>
            </a:solidFill>
          </a:ln>
        </p:spPr>
        <p:txBody>
          <a:bodyPr wrap="square" rtlCol="0">
            <a:spAutoFit/>
          </a:bodyPr>
          <a:lstStyle/>
          <a:p>
            <a:endParaRPr lang="en-US" dirty="0">
              <a:solidFill>
                <a:schemeClr val="bg1">
                  <a:lumMod val="50000"/>
                </a:schemeClr>
              </a:solidFill>
              <a:latin typeface="Roboto" panose="02000000000000000000" pitchFamily="2" charset="0"/>
              <a:ea typeface="Roboto" panose="02000000000000000000" pitchFamily="2" charset="0"/>
            </a:endParaRPr>
          </a:p>
        </p:txBody>
      </p:sp>
      <p:cxnSp>
        <p:nvCxnSpPr>
          <p:cNvPr id="17" name="Đường kết nối: Mũi tên Gấp khúc 16">
            <a:extLst>
              <a:ext uri="{FF2B5EF4-FFF2-40B4-BE49-F238E27FC236}">
                <a16:creationId xmlns:a16="http://schemas.microsoft.com/office/drawing/2014/main" id="{8571CFFC-E73C-4150-9504-0076D02700FF}"/>
              </a:ext>
            </a:extLst>
          </p:cNvPr>
          <p:cNvCxnSpPr>
            <a:cxnSpLocks/>
            <a:stCxn id="11" idx="3"/>
            <a:endCxn id="16" idx="0"/>
          </p:cNvCxnSpPr>
          <p:nvPr/>
        </p:nvCxnSpPr>
        <p:spPr>
          <a:xfrm flipV="1">
            <a:off x="3245224" y="2355558"/>
            <a:ext cx="3396540" cy="531077"/>
          </a:xfrm>
          <a:prstGeom prst="bentConnector4">
            <a:avLst>
              <a:gd name="adj1" fmla="val 44573"/>
              <a:gd name="adj2" fmla="val 143045"/>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Hộp Văn bản 19">
            <a:extLst>
              <a:ext uri="{FF2B5EF4-FFF2-40B4-BE49-F238E27FC236}">
                <a16:creationId xmlns:a16="http://schemas.microsoft.com/office/drawing/2014/main" id="{D5336696-17EC-4CA9-9B73-5DB0B6CC20A8}"/>
              </a:ext>
            </a:extLst>
          </p:cNvPr>
          <p:cNvSpPr txBox="1"/>
          <p:nvPr/>
        </p:nvSpPr>
        <p:spPr>
          <a:xfrm>
            <a:off x="2734235" y="4652682"/>
            <a:ext cx="6804212" cy="369332"/>
          </a:xfrm>
          <a:prstGeom prst="rect">
            <a:avLst/>
          </a:prstGeom>
          <a:noFill/>
        </p:spPr>
        <p:txBody>
          <a:bodyPr wrap="square" rtlCol="0">
            <a:spAutoFit/>
          </a:bodyPr>
          <a:lstStyle/>
          <a:p>
            <a:r>
              <a:rPr lang="en-US" sz="1800" dirty="0" err="1">
                <a:solidFill>
                  <a:schemeClr val="bg1">
                    <a:lumMod val="50000"/>
                  </a:schemeClr>
                </a:solidFill>
                <a:latin typeface="Roboto" panose="02000000000000000000" pitchFamily="2" charset="0"/>
                <a:ea typeface="Roboto" panose="02000000000000000000" pitchFamily="2" charset="0"/>
              </a:rPr>
              <a:t>ClassGenericDemo</a:t>
            </a:r>
            <a:r>
              <a:rPr lang="en-US" sz="1800" dirty="0">
                <a:solidFill>
                  <a:schemeClr val="bg1">
                    <a:lumMod val="50000"/>
                  </a:schemeClr>
                </a:solidFill>
                <a:latin typeface="Roboto" panose="02000000000000000000" pitchFamily="2" charset="0"/>
                <a:ea typeface="Roboto" panose="02000000000000000000" pitchFamily="2" charset="0"/>
              </a:rPr>
              <a:t>&lt;int&gt; *demo &lt;-&gt; int *demo</a:t>
            </a:r>
          </a:p>
        </p:txBody>
      </p:sp>
    </p:spTree>
    <p:extLst>
      <p:ext uri="{BB962C8B-B14F-4D97-AF65-F5344CB8AC3E}">
        <p14:creationId xmlns:p14="http://schemas.microsoft.com/office/powerpoint/2010/main" val="17893755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schemeClr val="bg1">
                    <a:lumMod val="50000"/>
                  </a:schemeClr>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schemeClr val="bg1">
                  <a:lumMod val="50000"/>
                </a:schemeClr>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8" y="298634"/>
            <a:ext cx="6551719" cy="584775"/>
          </a:xfrm>
          <a:prstGeom prst="rect">
            <a:avLst/>
          </a:prstGeom>
          <a:noFill/>
        </p:spPr>
        <p:txBody>
          <a:bodyPr wrap="square" rtlCol="0">
            <a:spAutoFit/>
          </a:bodyPr>
          <a:lstStyle/>
          <a:p>
            <a:pPr lvl="0" algn="ctr"/>
            <a:r>
              <a:rPr lang="en-US" sz="3200" b="1" dirty="0" err="1">
                <a:solidFill>
                  <a:schemeClr val="bg1">
                    <a:lumMod val="50000"/>
                  </a:schemeClr>
                </a:solidFill>
                <a:latin typeface="Roboto" panose="02000000000000000000" pitchFamily="2" charset="0"/>
              </a:rPr>
              <a:t>Kế</a:t>
            </a:r>
            <a:r>
              <a:rPr lang="en-US" sz="3200" b="1" dirty="0">
                <a:solidFill>
                  <a:schemeClr val="bg1">
                    <a:lumMod val="50000"/>
                  </a:schemeClr>
                </a:solidFill>
                <a:latin typeface="Roboto" panose="02000000000000000000" pitchFamily="2" charset="0"/>
              </a:rPr>
              <a:t> </a:t>
            </a:r>
            <a:r>
              <a:rPr lang="en-US" sz="3200" b="1" dirty="0" err="1">
                <a:solidFill>
                  <a:schemeClr val="bg1">
                    <a:lumMod val="50000"/>
                  </a:schemeClr>
                </a:solidFill>
                <a:latin typeface="Roboto" panose="02000000000000000000" pitchFamily="2" charset="0"/>
              </a:rPr>
              <a:t>thừa</a:t>
            </a:r>
            <a:r>
              <a:rPr lang="en-US" sz="3200" b="1" dirty="0">
                <a:solidFill>
                  <a:schemeClr val="bg1">
                    <a:lumMod val="50000"/>
                  </a:schemeClr>
                </a:solidFill>
                <a:latin typeface="Roboto" panose="02000000000000000000" pitchFamily="2" charset="0"/>
              </a:rPr>
              <a:t> </a:t>
            </a:r>
            <a:r>
              <a:rPr lang="en-US" sz="3200" b="1" dirty="0" err="1">
                <a:solidFill>
                  <a:schemeClr val="bg1">
                    <a:lumMod val="50000"/>
                  </a:schemeClr>
                </a:solidFill>
                <a:latin typeface="Roboto" panose="02000000000000000000" pitchFamily="2" charset="0"/>
              </a:rPr>
              <a:t>lớp</a:t>
            </a:r>
            <a:r>
              <a:rPr lang="en-US" sz="3200" b="1" dirty="0">
                <a:solidFill>
                  <a:schemeClr val="bg1">
                    <a:lumMod val="50000"/>
                  </a:schemeClr>
                </a:solidFill>
                <a:latin typeface="Roboto" panose="02000000000000000000" pitchFamily="2" charset="0"/>
              </a:rPr>
              <a:t> Generic</a:t>
            </a:r>
          </a:p>
        </p:txBody>
      </p:sp>
      <p:pic>
        <p:nvPicPr>
          <p:cNvPr id="4" name="Hình ảnh 3" descr="Ảnh có chứa văn bản&#10;&#10;Mô tả được tạo tự động">
            <a:extLst>
              <a:ext uri="{FF2B5EF4-FFF2-40B4-BE49-F238E27FC236}">
                <a16:creationId xmlns:a16="http://schemas.microsoft.com/office/drawing/2014/main" id="{D479111E-A596-48C4-8C52-FA976A554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776" y="1362075"/>
            <a:ext cx="4195632" cy="3143958"/>
          </a:xfrm>
          <a:prstGeom prst="rect">
            <a:avLst/>
          </a:prstGeom>
        </p:spPr>
      </p:pic>
      <p:pic>
        <p:nvPicPr>
          <p:cNvPr id="6" name="Hình ảnh 5" descr="Ảnh có chứa văn bản&#10;&#10;Mô tả được tạo tự động">
            <a:extLst>
              <a:ext uri="{FF2B5EF4-FFF2-40B4-BE49-F238E27FC236}">
                <a16:creationId xmlns:a16="http://schemas.microsoft.com/office/drawing/2014/main" id="{2AA59760-0DF0-4FB5-BCDC-7213D65119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462" y="2467027"/>
            <a:ext cx="3840813" cy="1646063"/>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4012543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4369742" y="1330355"/>
            <a:ext cx="7154225" cy="3359061"/>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1" dirty="0">
                <a:solidFill>
                  <a:prstClr val="black">
                    <a:lumMod val="50000"/>
                    <a:lumOff val="50000"/>
                  </a:prstClr>
                </a:solidFill>
                <a:latin typeface="Roboto" panose="02000000000000000000" pitchFamily="2" charset="0"/>
              </a:rPr>
              <a:t>Const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Dùng để khai báo 1 </a:t>
            </a:r>
            <a:r>
              <a:rPr lang="en-US" sz="2400" dirty="0" err="1">
                <a:solidFill>
                  <a:prstClr val="black">
                    <a:lumMod val="50000"/>
                    <a:lumOff val="50000"/>
                  </a:prstClr>
                </a:solidFill>
                <a:latin typeface="Roboto" panose="02000000000000000000" pitchFamily="2" charset="0"/>
              </a:rPr>
              <a:t>giá</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trị</a:t>
            </a:r>
            <a:r>
              <a:rPr lang="en-US" sz="2400" dirty="0">
                <a:solidFill>
                  <a:prstClr val="black">
                    <a:lumMod val="50000"/>
                    <a:lumOff val="50000"/>
                  </a:prstClr>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hằng</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Chỉ có thể gán giá trị 1 lần (non re-assign)</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Const không được khai báo lại</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Khi khai báo const </a:t>
            </a:r>
            <a:r>
              <a:rPr lang="en-US" sz="2400" dirty="0" err="1">
                <a:solidFill>
                  <a:prstClr val="black">
                    <a:lumMod val="50000"/>
                    <a:lumOff val="50000"/>
                  </a:prstClr>
                </a:solidFill>
                <a:latin typeface="Roboto" panose="02000000000000000000" pitchFamily="2" charset="0"/>
              </a:rPr>
              <a:t>mà</a:t>
            </a:r>
            <a:r>
              <a:rPr lang="en-US" sz="2400" dirty="0">
                <a:solidFill>
                  <a:prstClr val="black">
                    <a:lumMod val="50000"/>
                    <a:lumOff val="50000"/>
                  </a:prstClr>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không gán giá trị sẽ báo lỗi</a:t>
            </a: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40" y="546466"/>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Phân</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biệt</a:t>
            </a:r>
            <a:r>
              <a:rPr lang="en-US" sz="3200" dirty="0">
                <a:solidFill>
                  <a:prstClr val="black">
                    <a:lumMod val="50000"/>
                    <a:lumOff val="50000"/>
                  </a:prstClr>
                </a:solidFill>
                <a:latin typeface="Roboto" panose="02000000000000000000" pitchFamily="2" charset="0"/>
              </a:rPr>
              <a:t> var, let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const</a:t>
            </a:r>
          </a:p>
        </p:txBody>
      </p:sp>
      <p:sp>
        <p:nvSpPr>
          <p:cNvPr id="16" name="Thought Bubble: Cloud 15">
            <a:extLst>
              <a:ext uri="{FF2B5EF4-FFF2-40B4-BE49-F238E27FC236}">
                <a16:creationId xmlns:a16="http://schemas.microsoft.com/office/drawing/2014/main" id="{49A0B9D1-ABE9-4059-A2BD-BFF2E8F04410}"/>
              </a:ext>
            </a:extLst>
          </p:cNvPr>
          <p:cNvSpPr/>
          <p:nvPr/>
        </p:nvSpPr>
        <p:spPr>
          <a:xfrm flipH="1">
            <a:off x="1144752" y="1971196"/>
            <a:ext cx="2468691" cy="1180730"/>
          </a:xfrm>
          <a:prstGeom prst="cloudCallout">
            <a:avLst>
              <a:gd name="adj1" fmla="val 28168"/>
              <a:gd name="adj2" fmla="val 93326"/>
            </a:avLst>
          </a:prstGeom>
          <a:solidFill>
            <a:srgbClr val="FEE6E6"/>
          </a:solidFill>
          <a:ln>
            <a:solidFill>
              <a:srgbClr val="ED9EA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2">
                    <a:lumMod val="75000"/>
                  </a:schemeClr>
                </a:solidFill>
                <a:latin typeface="Roboto" panose="02000000000000000000" pitchFamily="2" charset="0"/>
              </a:rPr>
              <a:t>Const </a:t>
            </a:r>
            <a:r>
              <a:rPr lang="en-US" b="1" dirty="0" err="1">
                <a:solidFill>
                  <a:schemeClr val="tx2">
                    <a:lumMod val="75000"/>
                  </a:schemeClr>
                </a:solidFill>
                <a:latin typeface="Roboto" panose="02000000000000000000" pitchFamily="2" charset="0"/>
              </a:rPr>
              <a:t>khó</a:t>
            </a:r>
            <a:r>
              <a:rPr lang="en-US" b="1" dirty="0">
                <a:solidFill>
                  <a:schemeClr val="tx2">
                    <a:lumMod val="75000"/>
                  </a:schemeClr>
                </a:solidFill>
                <a:latin typeface="Roboto" panose="02000000000000000000" pitchFamily="2" charset="0"/>
              </a:rPr>
              <a:t> </a:t>
            </a:r>
            <a:r>
              <a:rPr lang="en-US" b="1" dirty="0" err="1">
                <a:solidFill>
                  <a:schemeClr val="tx2">
                    <a:lumMod val="75000"/>
                  </a:schemeClr>
                </a:solidFill>
                <a:latin typeface="Roboto" panose="02000000000000000000" pitchFamily="2" charset="0"/>
              </a:rPr>
              <a:t>tính</a:t>
            </a:r>
            <a:r>
              <a:rPr lang="en-US" b="1" dirty="0">
                <a:solidFill>
                  <a:schemeClr val="tx2">
                    <a:lumMod val="75000"/>
                  </a:schemeClr>
                </a:solidFill>
                <a:latin typeface="Roboto" panose="02000000000000000000" pitchFamily="2" charset="0"/>
              </a:rPr>
              <a:t> </a:t>
            </a:r>
            <a:r>
              <a:rPr lang="en-US" b="1" dirty="0" err="1">
                <a:solidFill>
                  <a:schemeClr val="tx2">
                    <a:lumMod val="75000"/>
                  </a:schemeClr>
                </a:solidFill>
                <a:latin typeface="Roboto" panose="02000000000000000000" pitchFamily="2" charset="0"/>
              </a:rPr>
              <a:t>lắm</a:t>
            </a:r>
            <a:r>
              <a:rPr lang="en-US" sz="1800" b="1" dirty="0">
                <a:solidFill>
                  <a:schemeClr val="tx2">
                    <a:lumMod val="75000"/>
                  </a:schemeClr>
                </a:solidFill>
                <a:latin typeface="Roboto" panose="02000000000000000000" pitchFamily="2" charset="0"/>
              </a:rPr>
              <a:t>!</a:t>
            </a:r>
          </a:p>
        </p:txBody>
      </p:sp>
      <p:pic>
        <p:nvPicPr>
          <p:cNvPr id="6" name="Picture 5" descr="A picture containing clock&#10;&#10;Description automatically generated">
            <a:extLst>
              <a:ext uri="{FF2B5EF4-FFF2-40B4-BE49-F238E27FC236}">
                <a16:creationId xmlns:a16="http://schemas.microsoft.com/office/drawing/2014/main" id="{71F0608D-E28B-4768-9553-F5E8F235422F}"/>
              </a:ext>
            </a:extLst>
          </p:cNvPr>
          <p:cNvPicPr>
            <a:picLocks noChangeAspect="1"/>
          </p:cNvPicPr>
          <p:nvPr/>
        </p:nvPicPr>
        <p:blipFill rotWithShape="1">
          <a:blip r:embed="rId3">
            <a:extLst>
              <a:ext uri="{28A0092B-C50C-407E-A947-70E740481C1C}">
                <a14:useLocalDpi xmlns:a14="http://schemas.microsoft.com/office/drawing/2010/main" val="0"/>
              </a:ext>
            </a:extLst>
          </a:blip>
          <a:srcRect l="9105" t="8573" r="7723" b="8944"/>
          <a:stretch/>
        </p:blipFill>
        <p:spPr>
          <a:xfrm>
            <a:off x="160164" y="3843198"/>
            <a:ext cx="2828450" cy="2805064"/>
          </a:xfrm>
          <a:prstGeom prst="rect">
            <a:avLst/>
          </a:prstGeom>
        </p:spPr>
      </p:pic>
      <p:pic>
        <p:nvPicPr>
          <p:cNvPr id="7" name="Picture 6">
            <a:extLst>
              <a:ext uri="{FF2B5EF4-FFF2-40B4-BE49-F238E27FC236}">
                <a16:creationId xmlns:a16="http://schemas.microsoft.com/office/drawing/2014/main" id="{8A2ED685-7A7C-49DC-8D6B-F6B74287B7CF}"/>
              </a:ext>
            </a:extLst>
          </p:cNvPr>
          <p:cNvPicPr>
            <a:picLocks noChangeAspect="1"/>
          </p:cNvPicPr>
          <p:nvPr/>
        </p:nvPicPr>
        <p:blipFill>
          <a:blip r:embed="rId4"/>
          <a:stretch>
            <a:fillRect/>
          </a:stretch>
        </p:blipFill>
        <p:spPr>
          <a:xfrm>
            <a:off x="3465817" y="4440884"/>
            <a:ext cx="8058150" cy="1285875"/>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40477826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154190" y="2997655"/>
            <a:ext cx="3883619" cy="1106277"/>
          </a:xfrm>
          <a:prstGeom prst="rect">
            <a:avLst/>
          </a:prstGeom>
        </p:spPr>
      </p:pic>
      <p:sp>
        <p:nvSpPr>
          <p:cNvPr id="15" name="TextBox 14">
            <a:extLst>
              <a:ext uri="{FF2B5EF4-FFF2-40B4-BE49-F238E27FC236}">
                <a16:creationId xmlns:a16="http://schemas.microsoft.com/office/drawing/2014/main" id="{1359A7EA-5EC3-4836-A20B-3DA9976BE783}"/>
              </a:ext>
            </a:extLst>
          </p:cNvPr>
          <p:cNvSpPr txBox="1"/>
          <p:nvPr/>
        </p:nvSpPr>
        <p:spPr>
          <a:xfrm>
            <a:off x="1872456" y="1054651"/>
            <a:ext cx="9704498" cy="3724096"/>
          </a:xfrm>
          <a:prstGeom prst="rect">
            <a:avLst/>
          </a:prstGeom>
          <a:noFill/>
        </p:spPr>
        <p:txBody>
          <a:bodyPr wrap="square" rtlCol="0">
            <a:spAutoFit/>
          </a:bodyPr>
          <a:lstStyle/>
          <a:p>
            <a:pPr marL="457200" lvl="0" indent="-457200">
              <a:buFont typeface="Wingdings" panose="05000000000000000000" pitchFamily="2" charset="2"/>
              <a:buChar char="Ø"/>
            </a:pPr>
            <a:r>
              <a:rPr lang="en-US" sz="2400" b="1" dirty="0">
                <a:solidFill>
                  <a:prstClr val="black">
                    <a:lumMod val="50000"/>
                    <a:lumOff val="50000"/>
                  </a:prstClr>
                </a:solidFill>
                <a:latin typeface="Roboto" panose="02000000000000000000" pitchFamily="2" charset="0"/>
              </a:rPr>
              <a:t>Hoisting </a:t>
            </a:r>
            <a:r>
              <a:rPr lang="en-US" sz="2400" b="1" dirty="0" err="1">
                <a:solidFill>
                  <a:prstClr val="black">
                    <a:lumMod val="50000"/>
                    <a:lumOff val="50000"/>
                  </a:prstClr>
                </a:solidFill>
                <a:latin typeface="Roboto" panose="02000000000000000000" pitchFamily="2" charset="0"/>
              </a:rPr>
              <a:t>với</a:t>
            </a:r>
            <a:r>
              <a:rPr lang="en-US" sz="2400" b="1" dirty="0">
                <a:solidFill>
                  <a:prstClr val="black">
                    <a:lumMod val="50000"/>
                    <a:lumOff val="50000"/>
                  </a:prstClr>
                </a:solidFill>
                <a:latin typeface="Roboto" panose="02000000000000000000" pitchFamily="2" charset="0"/>
              </a:rPr>
              <a:t> var, let </a:t>
            </a:r>
            <a:r>
              <a:rPr lang="en-US" sz="2400" b="1" dirty="0" err="1">
                <a:solidFill>
                  <a:prstClr val="black">
                    <a:lumMod val="50000"/>
                    <a:lumOff val="50000"/>
                  </a:prstClr>
                </a:solidFill>
                <a:latin typeface="Roboto" panose="02000000000000000000" pitchFamily="2" charset="0"/>
              </a:rPr>
              <a:t>và</a:t>
            </a:r>
            <a:r>
              <a:rPr lang="en-US" sz="2400" b="1" dirty="0">
                <a:solidFill>
                  <a:prstClr val="black">
                    <a:lumMod val="50000"/>
                    <a:lumOff val="50000"/>
                  </a:prstClr>
                </a:solidFill>
                <a:latin typeface="Roboto" panose="02000000000000000000" pitchFamily="2" charset="0"/>
              </a:rPr>
              <a:t> const</a:t>
            </a:r>
          </a:p>
          <a:p>
            <a:pPr lvl="0" defTabSz="1097280">
              <a:lnSpc>
                <a:spcPct val="150000"/>
              </a:lnSpc>
            </a:pPr>
            <a:r>
              <a:rPr lang="en-US" sz="2000" dirty="0">
                <a:solidFill>
                  <a:prstClr val="black">
                    <a:lumMod val="50000"/>
                    <a:lumOff val="50000"/>
                  </a:prstClr>
                </a:solidFill>
                <a:latin typeface="Roboto" panose="02000000000000000000" pitchFamily="2" charset="0"/>
              </a:rPr>
              <a:t>Hoisting </a:t>
            </a:r>
            <a:r>
              <a:rPr lang="en-US" sz="2000" dirty="0" err="1">
                <a:solidFill>
                  <a:prstClr val="black">
                    <a:lumMod val="50000"/>
                    <a:lumOff val="50000"/>
                  </a:prstClr>
                </a:solidFill>
                <a:latin typeface="Roboto" panose="02000000000000000000" pitchFamily="2" charset="0"/>
              </a:rPr>
              <a:t>là</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hành</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động</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mặc</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định</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của</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Javascript</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nó</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sẽ</a:t>
            </a:r>
            <a:r>
              <a:rPr lang="en-US" sz="2000" dirty="0">
                <a:solidFill>
                  <a:prstClr val="black">
                    <a:lumMod val="50000"/>
                    <a:lumOff val="50000"/>
                  </a:prstClr>
                </a:solidFill>
                <a:latin typeface="Roboto" panose="02000000000000000000" pitchFamily="2" charset="0"/>
              </a:rPr>
              <a:t> di </a:t>
            </a:r>
            <a:r>
              <a:rPr lang="en-US" sz="2000" dirty="0" err="1">
                <a:solidFill>
                  <a:prstClr val="black">
                    <a:lumMod val="50000"/>
                    <a:lumOff val="50000"/>
                  </a:prstClr>
                </a:solidFill>
                <a:latin typeface="Roboto" panose="02000000000000000000" pitchFamily="2" charset="0"/>
              </a:rPr>
              <a:t>chuyển</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các</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khai</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báo</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biến</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và</a:t>
            </a:r>
            <a:r>
              <a:rPr lang="en-US" sz="2000" dirty="0">
                <a:solidFill>
                  <a:prstClr val="black">
                    <a:lumMod val="50000"/>
                    <a:lumOff val="50000"/>
                  </a:prstClr>
                </a:solidFill>
                <a:latin typeface="Roboto" panose="02000000000000000000" pitchFamily="2" charset="0"/>
              </a:rPr>
              <a:t> functions </a:t>
            </a:r>
            <a:r>
              <a:rPr lang="en-US" sz="2000" dirty="0" err="1">
                <a:solidFill>
                  <a:prstClr val="black">
                    <a:lumMod val="50000"/>
                    <a:lumOff val="50000"/>
                  </a:prstClr>
                </a:solidFill>
                <a:latin typeface="Roboto" panose="02000000000000000000" pitchFamily="2" charset="0"/>
              </a:rPr>
              <a:t>lên</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đầu</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Cụ</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thể</a:t>
            </a:r>
            <a:r>
              <a:rPr lang="en-US" sz="2000" dirty="0">
                <a:solidFill>
                  <a:prstClr val="black">
                    <a:lumMod val="50000"/>
                    <a:lumOff val="50000"/>
                  </a:prstClr>
                </a:solidFill>
                <a:latin typeface="Roboto" panose="02000000000000000000" pitchFamily="2" charset="0"/>
              </a:rPr>
              <a:t>, k</a:t>
            </a:r>
            <a:r>
              <a:rPr lang="vi-VN" sz="2000" dirty="0">
                <a:solidFill>
                  <a:prstClr val="black">
                    <a:lumMod val="50000"/>
                    <a:lumOff val="50000"/>
                  </a:prstClr>
                </a:solidFill>
                <a:latin typeface="Roboto" panose="02000000000000000000" pitchFamily="2" charset="0"/>
              </a:rPr>
              <a:t>hi một file javascript compiled bởi browser, nhưng trước khi nó thực sự executed thì các khai báo sẽ được stored in memory và được đẩy lên đầu file</a:t>
            </a:r>
          </a:p>
          <a:p>
            <a:pPr lvl="0"/>
            <a:endParaRPr lang="en-US" sz="2000" dirty="0">
              <a:solidFill>
                <a:prstClr val="black">
                  <a:lumMod val="50000"/>
                  <a:lumOff val="50000"/>
                </a:prstClr>
              </a:solidFill>
              <a:latin typeface="Roboto" panose="02000000000000000000" pitchFamily="2" charset="0"/>
            </a:endParaRPr>
          </a:p>
          <a:p>
            <a:pPr lvl="0"/>
            <a:endParaRPr lang="en-US" sz="2400" dirty="0">
              <a:solidFill>
                <a:prstClr val="black">
                  <a:lumMod val="50000"/>
                  <a:lumOff val="50000"/>
                </a:prstClr>
              </a:solidFill>
              <a:latin typeface="Roboto" panose="02000000000000000000" pitchFamily="2" charset="0"/>
            </a:endParaRPr>
          </a:p>
          <a:p>
            <a:pPr lvl="0"/>
            <a:endParaRPr lang="en-US" sz="2400" dirty="0">
              <a:solidFill>
                <a:prstClr val="black">
                  <a:lumMod val="50000"/>
                  <a:lumOff val="50000"/>
                </a:prstClr>
              </a:solidFill>
              <a:latin typeface="Roboto" panose="02000000000000000000" pitchFamily="2" charset="0"/>
            </a:endParaRPr>
          </a:p>
          <a:p>
            <a:pPr lvl="0"/>
            <a:endParaRPr lang="en-US" sz="2400" b="1" dirty="0">
              <a:solidFill>
                <a:prstClr val="black">
                  <a:lumMod val="50000"/>
                  <a:lumOff val="50000"/>
                </a:prstClr>
              </a:solidFill>
              <a:latin typeface="Roboto" panose="02000000000000000000" pitchFamily="2" charset="0"/>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85455" y="266700"/>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Phân</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biệt</a:t>
            </a:r>
            <a:r>
              <a:rPr lang="en-US" sz="3200" dirty="0">
                <a:solidFill>
                  <a:prstClr val="black">
                    <a:lumMod val="50000"/>
                    <a:lumOff val="50000"/>
                  </a:prstClr>
                </a:solidFill>
                <a:latin typeface="Roboto" panose="02000000000000000000" pitchFamily="2" charset="0"/>
              </a:rPr>
              <a:t> var, let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const</a:t>
            </a:r>
          </a:p>
        </p:txBody>
      </p:sp>
      <p:sp>
        <p:nvSpPr>
          <p:cNvPr id="11" name="TextBox 10">
            <a:extLst>
              <a:ext uri="{FF2B5EF4-FFF2-40B4-BE49-F238E27FC236}">
                <a16:creationId xmlns:a16="http://schemas.microsoft.com/office/drawing/2014/main" id="{A8EF1E59-6749-4F7B-A20F-1D1DBAA497F5}"/>
              </a:ext>
            </a:extLst>
          </p:cNvPr>
          <p:cNvSpPr txBox="1"/>
          <p:nvPr/>
        </p:nvSpPr>
        <p:spPr>
          <a:xfrm>
            <a:off x="1489175" y="3056040"/>
            <a:ext cx="2146041" cy="646331"/>
          </a:xfrm>
          <a:prstGeom prst="rect">
            <a:avLst/>
          </a:prstGeom>
          <a:noFill/>
          <a:ln w="19050">
            <a:solidFill>
              <a:srgbClr val="E5B345"/>
            </a:solidFill>
          </a:ln>
        </p:spPr>
        <p:txBody>
          <a:bodyPr wrap="square" rtlCol="0">
            <a:spAutoFit/>
          </a:bodyPr>
          <a:lstStyle/>
          <a:p>
            <a:r>
              <a:rPr lang="en-US" sz="1800" dirty="0">
                <a:solidFill>
                  <a:prstClr val="black">
                    <a:lumMod val="50000"/>
                    <a:lumOff val="50000"/>
                  </a:prstClr>
                </a:solidFill>
                <a:latin typeface="Roboto" panose="02000000000000000000" pitchFamily="2" charset="0"/>
              </a:rPr>
              <a:t>Code </a:t>
            </a:r>
            <a:r>
              <a:rPr lang="en-US" sz="1800" dirty="0" err="1">
                <a:solidFill>
                  <a:prstClr val="black">
                    <a:lumMod val="50000"/>
                    <a:lumOff val="50000"/>
                  </a:prstClr>
                </a:solidFill>
                <a:latin typeface="Roboto" panose="02000000000000000000" pitchFamily="2" charset="0"/>
              </a:rPr>
              <a:t>chúng</a:t>
            </a:r>
            <a:r>
              <a:rPr lang="en-US" sz="1800" dirty="0">
                <a:solidFill>
                  <a:prstClr val="black">
                    <a:lumMod val="50000"/>
                    <a:lumOff val="50000"/>
                  </a:prstClr>
                </a:solidFill>
                <a:latin typeface="Roboto" panose="02000000000000000000" pitchFamily="2" charset="0"/>
              </a:rPr>
              <a:t> ta </a:t>
            </a:r>
            <a:r>
              <a:rPr lang="en-US" sz="1800" dirty="0" err="1">
                <a:solidFill>
                  <a:prstClr val="black">
                    <a:lumMod val="50000"/>
                    <a:lumOff val="50000"/>
                  </a:prstClr>
                </a:solidFill>
                <a:latin typeface="Roboto" panose="02000000000000000000" pitchFamily="2" charset="0"/>
              </a:rPr>
              <a:t>thấy</a:t>
            </a:r>
            <a:r>
              <a:rPr lang="en-US" sz="1800" dirty="0">
                <a:solidFill>
                  <a:prstClr val="black">
                    <a:lumMod val="50000"/>
                    <a:lumOff val="50000"/>
                  </a:prstClr>
                </a:solidFill>
                <a:latin typeface="Roboto" panose="02000000000000000000" pitchFamily="2" charset="0"/>
              </a:rPr>
              <a:t>:</a:t>
            </a:r>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7B152587-4DAB-4E31-B5D2-9EB9903D8D36}"/>
              </a:ext>
            </a:extLst>
          </p:cNvPr>
          <p:cNvSpPr txBox="1"/>
          <p:nvPr/>
        </p:nvSpPr>
        <p:spPr>
          <a:xfrm>
            <a:off x="7492481" y="3056040"/>
            <a:ext cx="3741576" cy="646331"/>
          </a:xfrm>
          <a:prstGeom prst="rect">
            <a:avLst/>
          </a:prstGeom>
          <a:noFill/>
          <a:ln w="19050">
            <a:solidFill>
              <a:srgbClr val="E5B345"/>
            </a:solidFill>
          </a:ln>
        </p:spPr>
        <p:txBody>
          <a:bodyPr wrap="square" rtlCol="0">
            <a:spAutoFit/>
          </a:bodyPr>
          <a:lstStyle/>
          <a:p>
            <a:r>
              <a:rPr lang="en-US" sz="1800" dirty="0">
                <a:solidFill>
                  <a:prstClr val="black">
                    <a:lumMod val="50000"/>
                    <a:lumOff val="50000"/>
                  </a:prstClr>
                </a:solidFill>
                <a:latin typeface="Roboto" panose="02000000000000000000" pitchFamily="2" charset="0"/>
              </a:rPr>
              <a:t>Code </a:t>
            </a:r>
            <a:r>
              <a:rPr lang="en-US" sz="1800" dirty="0" err="1">
                <a:solidFill>
                  <a:prstClr val="black">
                    <a:lumMod val="50000"/>
                    <a:lumOff val="50000"/>
                  </a:prstClr>
                </a:solidFill>
                <a:latin typeface="Roboto" panose="02000000000000000000" pitchFamily="2" charset="0"/>
              </a:rPr>
              <a:t>khi</a:t>
            </a:r>
            <a:r>
              <a:rPr lang="en-US" sz="1800" dirty="0">
                <a:solidFill>
                  <a:prstClr val="black">
                    <a:lumMod val="50000"/>
                    <a:lumOff val="50000"/>
                  </a:prstClr>
                </a:solidFill>
                <a:latin typeface="Roboto" panose="02000000000000000000" pitchFamily="2" charset="0"/>
              </a:rPr>
              <a:t> browser </a:t>
            </a:r>
            <a:r>
              <a:rPr lang="en-US" sz="1800" dirty="0" err="1">
                <a:solidFill>
                  <a:prstClr val="black">
                    <a:lumMod val="50000"/>
                    <a:lumOff val="50000"/>
                  </a:prstClr>
                </a:solidFill>
                <a:latin typeface="Roboto" panose="02000000000000000000" pitchFamily="2" charset="0"/>
              </a:rPr>
              <a:t>chạy</a:t>
            </a:r>
            <a:r>
              <a:rPr lang="en-US" sz="1800" dirty="0">
                <a:solidFill>
                  <a:prstClr val="black">
                    <a:lumMod val="50000"/>
                    <a:lumOff val="50000"/>
                  </a:prstClr>
                </a:solidFill>
                <a:latin typeface="Roboto" panose="02000000000000000000" pitchFamily="2" charset="0"/>
              </a:rPr>
              <a:t> file </a:t>
            </a:r>
            <a:r>
              <a:rPr lang="en-US" sz="1800" dirty="0" err="1">
                <a:solidFill>
                  <a:prstClr val="black">
                    <a:lumMod val="50000"/>
                    <a:lumOff val="50000"/>
                  </a:prstClr>
                </a:solidFill>
                <a:latin typeface="Roboto" panose="02000000000000000000" pitchFamily="2" charset="0"/>
              </a:rPr>
              <a:t>javascript</a:t>
            </a:r>
            <a:r>
              <a:rPr lang="en-US" sz="1800" dirty="0">
                <a:solidFill>
                  <a:prstClr val="black">
                    <a:lumMod val="50000"/>
                    <a:lumOff val="50000"/>
                  </a:prstClr>
                </a:solidFill>
                <a:latin typeface="Roboto" panose="02000000000000000000" pitchFamily="2" charset="0"/>
              </a:rPr>
              <a:t>:</a:t>
            </a:r>
            <a:endParaRPr lang="en-US" dirty="0">
              <a:latin typeface="Roboto" panose="02000000000000000000" pitchFamily="2" charset="0"/>
            </a:endParaRPr>
          </a:p>
        </p:txBody>
      </p:sp>
      <p:sp>
        <p:nvSpPr>
          <p:cNvPr id="14" name="Arrow: Right 13">
            <a:extLst>
              <a:ext uri="{FF2B5EF4-FFF2-40B4-BE49-F238E27FC236}">
                <a16:creationId xmlns:a16="http://schemas.microsoft.com/office/drawing/2014/main" id="{6C94BA71-B6F9-4435-A528-2F0F7640B4FF}"/>
              </a:ext>
            </a:extLst>
          </p:cNvPr>
          <p:cNvSpPr/>
          <p:nvPr/>
        </p:nvSpPr>
        <p:spPr>
          <a:xfrm>
            <a:off x="5868026" y="4135418"/>
            <a:ext cx="896668" cy="56721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Roboto" panose="02000000000000000000" pitchFamily="2" charset="0"/>
            </a:endParaRPr>
          </a:p>
        </p:txBody>
      </p:sp>
      <p:pic>
        <p:nvPicPr>
          <p:cNvPr id="18" name="Picture 17">
            <a:extLst>
              <a:ext uri="{FF2B5EF4-FFF2-40B4-BE49-F238E27FC236}">
                <a16:creationId xmlns:a16="http://schemas.microsoft.com/office/drawing/2014/main" id="{615DD46F-29CB-4BBD-90AC-1FC8F07D724B}"/>
              </a:ext>
            </a:extLst>
          </p:cNvPr>
          <p:cNvPicPr>
            <a:picLocks noChangeAspect="1"/>
          </p:cNvPicPr>
          <p:nvPr/>
        </p:nvPicPr>
        <p:blipFill>
          <a:blip r:embed="rId4"/>
          <a:stretch>
            <a:fillRect/>
          </a:stretch>
        </p:blipFill>
        <p:spPr>
          <a:xfrm>
            <a:off x="7492481" y="3698897"/>
            <a:ext cx="2939155" cy="2890708"/>
          </a:xfrm>
          <a:prstGeom prst="rect">
            <a:avLst/>
          </a:prstGeom>
        </p:spPr>
      </p:pic>
      <p:pic>
        <p:nvPicPr>
          <p:cNvPr id="19" name="Picture 18">
            <a:extLst>
              <a:ext uri="{FF2B5EF4-FFF2-40B4-BE49-F238E27FC236}">
                <a16:creationId xmlns:a16="http://schemas.microsoft.com/office/drawing/2014/main" id="{43CBC84B-AFFB-45C0-97D1-D9B0E80A473A}"/>
              </a:ext>
            </a:extLst>
          </p:cNvPr>
          <p:cNvPicPr>
            <a:picLocks noChangeAspect="1"/>
          </p:cNvPicPr>
          <p:nvPr/>
        </p:nvPicPr>
        <p:blipFill>
          <a:blip r:embed="rId5"/>
          <a:stretch>
            <a:fillRect/>
          </a:stretch>
        </p:blipFill>
        <p:spPr>
          <a:xfrm>
            <a:off x="1489175" y="3698897"/>
            <a:ext cx="3457575" cy="2381250"/>
          </a:xfrm>
          <a:prstGeom prst="rect">
            <a:avLst/>
          </a:prstGeom>
        </p:spPr>
      </p:pic>
    </p:spTree>
    <p:extLst>
      <p:ext uri="{BB962C8B-B14F-4D97-AF65-F5344CB8AC3E}">
        <p14:creationId xmlns:p14="http://schemas.microsoft.com/office/powerpoint/2010/main" val="2322441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872456" y="863336"/>
            <a:ext cx="9704498" cy="4097725"/>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latin typeface="Roboto" panose="02000000000000000000" pitchFamily="2" charset="0"/>
              </a:rPr>
              <a:t>Hoisting </a:t>
            </a:r>
            <a:r>
              <a:rPr lang="en-US" sz="2400" b="1" dirty="0" err="1">
                <a:solidFill>
                  <a:prstClr val="black">
                    <a:lumMod val="50000"/>
                    <a:lumOff val="50000"/>
                  </a:prstClr>
                </a:solidFill>
                <a:latin typeface="Roboto" panose="02000000000000000000" pitchFamily="2" charset="0"/>
              </a:rPr>
              <a:t>với</a:t>
            </a:r>
            <a:r>
              <a:rPr lang="en-US" sz="2400" b="1" dirty="0">
                <a:solidFill>
                  <a:prstClr val="black">
                    <a:lumMod val="50000"/>
                    <a:lumOff val="50000"/>
                  </a:prstClr>
                </a:solidFill>
                <a:latin typeface="Roboto" panose="02000000000000000000" pitchFamily="2" charset="0"/>
              </a:rPr>
              <a:t> var, let </a:t>
            </a:r>
            <a:r>
              <a:rPr lang="en-US" sz="2400" b="1" dirty="0" err="1">
                <a:solidFill>
                  <a:prstClr val="black">
                    <a:lumMod val="50000"/>
                    <a:lumOff val="50000"/>
                  </a:prstClr>
                </a:solidFill>
                <a:latin typeface="Roboto" panose="02000000000000000000" pitchFamily="2" charset="0"/>
              </a:rPr>
              <a:t>và</a:t>
            </a:r>
            <a:r>
              <a:rPr lang="en-US" sz="2400" b="1" dirty="0">
                <a:solidFill>
                  <a:prstClr val="black">
                    <a:lumMod val="50000"/>
                    <a:lumOff val="50000"/>
                  </a:prstClr>
                </a:solidFill>
                <a:latin typeface="Roboto" panose="02000000000000000000" pitchFamily="2" charset="0"/>
              </a:rPr>
              <a:t> const</a:t>
            </a:r>
          </a:p>
          <a:p>
            <a:pPr marL="342900" lvl="0" indent="-342900">
              <a:buFont typeface="Arial" panose="020B0604020202020204" pitchFamily="34" charset="0"/>
              <a:buChar char="•"/>
            </a:pPr>
            <a:r>
              <a:rPr lang="en-US" sz="2400" dirty="0">
                <a:solidFill>
                  <a:prstClr val="black">
                    <a:lumMod val="50000"/>
                    <a:lumOff val="50000"/>
                  </a:prstClr>
                </a:solidFill>
                <a:latin typeface="Roboto" panose="02000000000000000000" pitchFamily="2" charset="0"/>
              </a:rPr>
              <a:t>Khi </a:t>
            </a:r>
            <a:r>
              <a:rPr lang="en-US" sz="2400" dirty="0" err="1">
                <a:solidFill>
                  <a:prstClr val="black">
                    <a:lumMod val="50000"/>
                    <a:lumOff val="50000"/>
                  </a:prstClr>
                </a:solidFill>
                <a:latin typeface="Roboto" panose="02000000000000000000" pitchFamily="2" charset="0"/>
              </a:rPr>
              <a:t>gọi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các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biến</a:t>
            </a:r>
            <a:r>
              <a:rPr lang="en-US" sz="2400" dirty="0">
                <a:solidFill>
                  <a:prstClr val="black">
                    <a:lumMod val="50000"/>
                    <a:lumOff val="50000"/>
                  </a:prstClr>
                </a:solidFill>
                <a:latin typeface="Roboto" panose="02000000000000000000" pitchFamily="2" charset="0"/>
              </a:rPr>
              <a:t> tr</a:t>
            </a:r>
            <a:r>
              <a:rPr lang="vi-VN" sz="2400" dirty="0">
                <a:solidFill>
                  <a:prstClr val="black">
                    <a:lumMod val="50000"/>
                    <a:lumOff val="50000"/>
                  </a:prstClr>
                </a:solidFill>
                <a:latin typeface="Roboto" panose="02000000000000000000" pitchFamily="2" charset="0"/>
              </a:rPr>
              <a:t>ư</a:t>
            </a:r>
            <a:r>
              <a:rPr lang="en-US" sz="2400" dirty="0" err="1">
                <a:solidFill>
                  <a:prstClr val="black">
                    <a:lumMod val="50000"/>
                    <a:lumOff val="50000"/>
                  </a:prstClr>
                </a:solidFill>
                <a:latin typeface="Roboto" panose="02000000000000000000" pitchFamily="2" charset="0"/>
              </a:rPr>
              <a:t>ớc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khi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khai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báo</a:t>
            </a:r>
            <a:r>
              <a:rPr lang="en-US" sz="2400" dirty="0">
                <a:solidFill>
                  <a:prstClr val="black">
                    <a:lumMod val="50000"/>
                    <a:lumOff val="50000"/>
                  </a:prstClr>
                </a:solidFill>
                <a:latin typeface="Roboto" panose="02000000000000000000" pitchFamily="2" charset="0"/>
              </a:rPr>
              <a:t>:</a:t>
            </a:r>
          </a:p>
          <a:p>
            <a:pPr marL="800100" lvl="1" indent="-342900">
              <a:buFont typeface="Wingdings" panose="05000000000000000000" pitchFamily="2" charset="2"/>
              <a:buChar char="§"/>
            </a:pPr>
            <a:r>
              <a:rPr lang="vi-VN" sz="2400" b="1" dirty="0">
                <a:solidFill>
                  <a:prstClr val="black">
                    <a:lumMod val="50000"/>
                    <a:lumOff val="50000"/>
                  </a:prstClr>
                </a:solidFill>
                <a:latin typeface="Roboto" panose="02000000000000000000" pitchFamily="2" charset="0"/>
              </a:rPr>
              <a:t>var</a:t>
            </a:r>
            <a:r>
              <a:rPr lang="vi-VN" sz="2400" dirty="0">
                <a:solidFill>
                  <a:prstClr val="black">
                    <a:lumMod val="50000"/>
                    <a:lumOff val="50000"/>
                  </a:prstClr>
                </a:solidFill>
                <a:latin typeface="Roboto" panose="02000000000000000000" pitchFamily="2" charset="0"/>
              </a:rPr>
              <a:t> có giá trị ban đầu là undefined. Đó là bởi vì hoisting đã đưa các khai báo biến vào bộ nhớ và khởi tạo chúng với giá trị </a:t>
            </a:r>
            <a:r>
              <a:rPr lang="en-US" sz="2400" dirty="0">
                <a:solidFill>
                  <a:srgbClr val="FF884D"/>
                </a:solidFill>
                <a:latin typeface="Roboto" panose="02000000000000000000" pitchFamily="2" charset="0"/>
              </a:rPr>
              <a:t>undefined* (</a:t>
            </a:r>
            <a:r>
              <a:rPr lang="en-US" sz="2400" dirty="0" err="1">
                <a:solidFill>
                  <a:srgbClr val="FF884D"/>
                </a:solidFill>
                <a:latin typeface="Roboto" panose="02000000000000000000" pitchFamily="2" charset="0"/>
              </a:rPr>
              <a:t>ch</a:t>
            </a:r>
            <a:r>
              <a:rPr lang="vi-VN" sz="2400" dirty="0">
                <a:solidFill>
                  <a:srgbClr val="FF884D"/>
                </a:solidFill>
                <a:latin typeface="Roboto" panose="02000000000000000000" pitchFamily="2" charset="0"/>
              </a:rPr>
              <a:t>ư</a:t>
            </a:r>
            <a:r>
              <a:rPr lang="en-US" sz="2400" dirty="0">
                <a:solidFill>
                  <a:srgbClr val="FF884D"/>
                </a:solidFill>
                <a:latin typeface="Roboto" panose="02000000000000000000" pitchFamily="2" charset="0"/>
              </a:rPr>
              <a:t>a </a:t>
            </a:r>
            <a:r>
              <a:rPr lang="en-US" sz="2400" dirty="0" err="1">
                <a:solidFill>
                  <a:srgbClr val="FF884D"/>
                </a:solidFill>
                <a:latin typeface="Roboto" panose="02000000000000000000" pitchFamily="2" charset="0"/>
              </a:rPr>
              <a:t>xác</a:t>
            </a:r>
            <a:r>
              <a:rPr lang="en-US" sz="2400" dirty="0">
                <a:solidFill>
                  <a:srgbClr val="FF884D"/>
                </a:solidFill>
                <a:latin typeface="Roboto" panose="02000000000000000000" pitchFamily="2" charset="0"/>
              </a:rPr>
              <a:t> </a:t>
            </a:r>
            <a:r>
              <a:rPr lang="en-US" sz="2400" dirty="0" err="1">
                <a:solidFill>
                  <a:srgbClr val="FF884D"/>
                </a:solidFill>
                <a:latin typeface="Roboto" panose="02000000000000000000" pitchFamily="2" charset="0"/>
              </a:rPr>
              <a:t>định</a:t>
            </a:r>
            <a:r>
              <a:rPr lang="en-US" sz="2400" dirty="0">
                <a:solidFill>
                  <a:srgbClr val="FF884D"/>
                </a:solidFill>
                <a:latin typeface="Roboto" panose="02000000000000000000" pitchFamily="2" charset="0"/>
              </a:rPr>
              <a:t>)</a:t>
            </a:r>
          </a:p>
          <a:p>
            <a:pPr marL="800100" lvl="1" indent="-342900">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indent="-342900">
              <a:lnSpc>
                <a:spcPct val="150000"/>
              </a:lnSpc>
              <a:buFont typeface="Arial" panose="020B0604020202020204" pitchFamily="34" charset="0"/>
              <a:buChar char="•"/>
            </a:pPr>
            <a:endParaRPr lang="en-US" sz="2400" dirty="0">
              <a:solidFill>
                <a:srgbClr val="FF884D"/>
              </a:solidFill>
              <a:latin typeface="Roboto" panose="02000000000000000000" pitchFamily="2" charset="0"/>
            </a:endParaRPr>
          </a:p>
          <a:p>
            <a:pPr lvl="0">
              <a:lnSpc>
                <a:spcPct val="150000"/>
              </a:lnSpc>
            </a:pPr>
            <a:endParaRPr lang="en-US" sz="2400" dirty="0">
              <a:solidFill>
                <a:prstClr val="black">
                  <a:lumMod val="50000"/>
                  <a:lumOff val="50000"/>
                </a:prstClr>
              </a:solidFill>
              <a:latin typeface="Roboto" panose="02000000000000000000" pitchFamily="2" charset="0"/>
            </a:endParaRPr>
          </a:p>
          <a:p>
            <a:pPr lvl="0">
              <a:lnSpc>
                <a:spcPct val="150000"/>
              </a:lnSpc>
            </a:pPr>
            <a:endParaRPr lang="en-US" sz="2400" b="1" dirty="0">
              <a:solidFill>
                <a:prstClr val="black">
                  <a:lumMod val="50000"/>
                  <a:lumOff val="50000"/>
                </a:prstClr>
              </a:solidFill>
              <a:latin typeface="Roboto" panose="02000000000000000000" pitchFamily="2" charset="0"/>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85455" y="266700"/>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Phân</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biệt</a:t>
            </a:r>
            <a:r>
              <a:rPr lang="en-US" sz="3200" dirty="0">
                <a:solidFill>
                  <a:prstClr val="black">
                    <a:lumMod val="50000"/>
                    <a:lumOff val="50000"/>
                  </a:prstClr>
                </a:solidFill>
                <a:latin typeface="Roboto" panose="02000000000000000000" pitchFamily="2" charset="0"/>
              </a:rPr>
              <a:t> var, let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const</a:t>
            </a:r>
          </a:p>
        </p:txBody>
      </p:sp>
      <p:pic>
        <p:nvPicPr>
          <p:cNvPr id="36" name="Picture 35">
            <a:extLst>
              <a:ext uri="{FF2B5EF4-FFF2-40B4-BE49-F238E27FC236}">
                <a16:creationId xmlns:a16="http://schemas.microsoft.com/office/drawing/2014/main" id="{18236B80-893B-437E-9DB8-985F9F3C3E16}"/>
              </a:ext>
            </a:extLst>
          </p:cNvPr>
          <p:cNvPicPr>
            <a:picLocks noChangeAspect="1"/>
          </p:cNvPicPr>
          <p:nvPr/>
        </p:nvPicPr>
        <p:blipFill>
          <a:blip r:embed="rId3"/>
          <a:stretch>
            <a:fillRect/>
          </a:stretch>
        </p:blipFill>
        <p:spPr>
          <a:xfrm>
            <a:off x="6662349" y="3081197"/>
            <a:ext cx="4391025" cy="2476500"/>
          </a:xfrm>
          <a:prstGeom prst="rect">
            <a:avLst/>
          </a:prstGeom>
        </p:spPr>
      </p:pic>
      <p:graphicFrame>
        <p:nvGraphicFramePr>
          <p:cNvPr id="37" name="Table 19">
            <a:extLst>
              <a:ext uri="{FF2B5EF4-FFF2-40B4-BE49-F238E27FC236}">
                <a16:creationId xmlns:a16="http://schemas.microsoft.com/office/drawing/2014/main" id="{1950F462-6227-4A3E-9C41-92B63AA5666C}"/>
              </a:ext>
            </a:extLst>
          </p:cNvPr>
          <p:cNvGraphicFramePr>
            <a:graphicFrameLocks noGrp="1"/>
          </p:cNvGraphicFramePr>
          <p:nvPr>
            <p:extLst>
              <p:ext uri="{D42A27DB-BD31-4B8C-83A1-F6EECF244321}">
                <p14:modId xmlns:p14="http://schemas.microsoft.com/office/powerpoint/2010/main" val="3523731381"/>
              </p:ext>
            </p:extLst>
          </p:nvPr>
        </p:nvGraphicFramePr>
        <p:xfrm>
          <a:off x="1424107" y="3268450"/>
          <a:ext cx="3373536" cy="1463040"/>
        </p:xfrm>
        <a:graphic>
          <a:graphicData uri="http://schemas.openxmlformats.org/drawingml/2006/table">
            <a:tbl>
              <a:tblPr firstRow="1" bandRow="1">
                <a:tableStyleId>{00A15C55-8517-42AA-B614-E9B94910E393}</a:tableStyleId>
              </a:tblPr>
              <a:tblGrid>
                <a:gridCol w="1151142">
                  <a:extLst>
                    <a:ext uri="{9D8B030D-6E8A-4147-A177-3AD203B41FA5}">
                      <a16:colId xmlns:a16="http://schemas.microsoft.com/office/drawing/2014/main" val="1490308013"/>
                    </a:ext>
                  </a:extLst>
                </a:gridCol>
                <a:gridCol w="2222394">
                  <a:extLst>
                    <a:ext uri="{9D8B030D-6E8A-4147-A177-3AD203B41FA5}">
                      <a16:colId xmlns:a16="http://schemas.microsoft.com/office/drawing/2014/main" val="4208568514"/>
                    </a:ext>
                  </a:extLst>
                </a:gridCol>
              </a:tblGrid>
              <a:tr h="203653">
                <a:tc>
                  <a:txBody>
                    <a:bodyPr/>
                    <a:lstStyle/>
                    <a:p>
                      <a:r>
                        <a:rPr lang="en-US" dirty="0">
                          <a:latin typeface="Roboto" panose="02000000000000000000" pitchFamily="2" charset="0"/>
                        </a:rPr>
                        <a:t>Name</a:t>
                      </a:r>
                    </a:p>
                  </a:txBody>
                  <a:tcPr/>
                </a:tc>
                <a:tc>
                  <a:txBody>
                    <a:bodyPr/>
                    <a:lstStyle/>
                    <a:p>
                      <a:r>
                        <a:rPr lang="en-US" dirty="0">
                          <a:latin typeface="Roboto" panose="02000000000000000000" pitchFamily="2" charset="0"/>
                        </a:rPr>
                        <a:t>Value</a:t>
                      </a:r>
                    </a:p>
                  </a:txBody>
                  <a:tcPr/>
                </a:tc>
                <a:extLst>
                  <a:ext uri="{0D108BD9-81ED-4DB2-BD59-A6C34878D82A}">
                    <a16:rowId xmlns:a16="http://schemas.microsoft.com/office/drawing/2014/main" val="3902360703"/>
                  </a:ext>
                </a:extLst>
              </a:tr>
              <a:tr h="203653">
                <a:tc>
                  <a:txBody>
                    <a:bodyPr/>
                    <a:lstStyle/>
                    <a:p>
                      <a:r>
                        <a:rPr lang="en-US" dirty="0">
                          <a:latin typeface="Roboto" panose="02000000000000000000" pitchFamily="2" charset="0"/>
                        </a:rPr>
                        <a:t>name</a:t>
                      </a:r>
                    </a:p>
                  </a:txBody>
                  <a:tcPr/>
                </a:tc>
                <a:tc>
                  <a:txBody>
                    <a:bodyPr/>
                    <a:lstStyle/>
                    <a:p>
                      <a:r>
                        <a:rPr lang="en-US" sz="1800" dirty="0">
                          <a:solidFill>
                            <a:srgbClr val="FF884D"/>
                          </a:solidFill>
                          <a:latin typeface="Roboto" panose="02000000000000000000" pitchFamily="2" charset="0"/>
                        </a:rPr>
                        <a:t>uninitialized</a:t>
                      </a:r>
                      <a:endParaRPr lang="en-US" dirty="0">
                        <a:latin typeface="Roboto" panose="02000000000000000000" pitchFamily="2" charset="0"/>
                      </a:endParaRPr>
                    </a:p>
                  </a:txBody>
                  <a:tcPr/>
                </a:tc>
                <a:extLst>
                  <a:ext uri="{0D108BD9-81ED-4DB2-BD59-A6C34878D82A}">
                    <a16:rowId xmlns:a16="http://schemas.microsoft.com/office/drawing/2014/main" val="3897514367"/>
                  </a:ext>
                </a:extLst>
              </a:tr>
              <a:tr h="203653">
                <a:tc>
                  <a:txBody>
                    <a:bodyPr/>
                    <a:lstStyle/>
                    <a:p>
                      <a:r>
                        <a:rPr lang="en-US" dirty="0">
                          <a:latin typeface="Roboto" panose="02000000000000000000" pitchFamily="2" charset="0"/>
                        </a:rPr>
                        <a:t>address</a:t>
                      </a:r>
                    </a:p>
                  </a:txBody>
                  <a:tcPr/>
                </a:tc>
                <a:tc>
                  <a:txBody>
                    <a:bodyPr/>
                    <a:lstStyle/>
                    <a:p>
                      <a:r>
                        <a:rPr lang="en-US" sz="1800" dirty="0">
                          <a:solidFill>
                            <a:srgbClr val="FF884D"/>
                          </a:solidFill>
                          <a:latin typeface="Roboto" panose="02000000000000000000" pitchFamily="2" charset="0"/>
                        </a:rPr>
                        <a:t>uninitialized</a:t>
                      </a:r>
                      <a:endParaRPr lang="en-US" dirty="0">
                        <a:latin typeface="Roboto" panose="02000000000000000000" pitchFamily="2" charset="0"/>
                      </a:endParaRPr>
                    </a:p>
                  </a:txBody>
                  <a:tcPr/>
                </a:tc>
                <a:extLst>
                  <a:ext uri="{0D108BD9-81ED-4DB2-BD59-A6C34878D82A}">
                    <a16:rowId xmlns:a16="http://schemas.microsoft.com/office/drawing/2014/main" val="1698493853"/>
                  </a:ext>
                </a:extLst>
              </a:tr>
              <a:tr h="203653">
                <a:tc>
                  <a:txBody>
                    <a:bodyPr/>
                    <a:lstStyle/>
                    <a:p>
                      <a:r>
                        <a:rPr lang="en-US" dirty="0">
                          <a:latin typeface="Roboto" panose="02000000000000000000" pitchFamily="2" charset="0"/>
                        </a:rPr>
                        <a:t>city</a:t>
                      </a:r>
                    </a:p>
                  </a:txBody>
                  <a:tcPr/>
                </a:tc>
                <a:tc>
                  <a:txBody>
                    <a:bodyPr/>
                    <a:lstStyle/>
                    <a:p>
                      <a:r>
                        <a:rPr lang="en-US" sz="1800" dirty="0">
                          <a:solidFill>
                            <a:srgbClr val="00B050"/>
                          </a:solidFill>
                          <a:latin typeface="Roboto" panose="02000000000000000000" pitchFamily="2" charset="0"/>
                        </a:rPr>
                        <a:t>undefined</a:t>
                      </a:r>
                      <a:endParaRPr lang="en-US" dirty="0">
                        <a:solidFill>
                          <a:srgbClr val="00B050"/>
                        </a:solidFill>
                        <a:latin typeface="Roboto" panose="02000000000000000000" pitchFamily="2" charset="0"/>
                      </a:endParaRPr>
                    </a:p>
                  </a:txBody>
                  <a:tcPr/>
                </a:tc>
                <a:extLst>
                  <a:ext uri="{0D108BD9-81ED-4DB2-BD59-A6C34878D82A}">
                    <a16:rowId xmlns:a16="http://schemas.microsoft.com/office/drawing/2014/main" val="2983209386"/>
                  </a:ext>
                </a:extLst>
              </a:tr>
            </a:tbl>
          </a:graphicData>
        </a:graphic>
      </p:graphicFrame>
      <p:sp>
        <p:nvSpPr>
          <p:cNvPr id="38" name="Rectangle 37">
            <a:extLst>
              <a:ext uri="{FF2B5EF4-FFF2-40B4-BE49-F238E27FC236}">
                <a16:creationId xmlns:a16="http://schemas.microsoft.com/office/drawing/2014/main" id="{8CE0DDA7-56D9-4255-A014-54E4794B5E27}"/>
              </a:ext>
            </a:extLst>
          </p:cNvPr>
          <p:cNvSpPr/>
          <p:nvPr/>
        </p:nvSpPr>
        <p:spPr>
          <a:xfrm>
            <a:off x="1424107" y="5293487"/>
            <a:ext cx="3297183" cy="39559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latin typeface="Roboto" panose="02000000000000000000" pitchFamily="2" charset="0"/>
            </a:endParaRPr>
          </a:p>
        </p:txBody>
      </p:sp>
      <p:sp>
        <p:nvSpPr>
          <p:cNvPr id="39" name="TextBox 38">
            <a:extLst>
              <a:ext uri="{FF2B5EF4-FFF2-40B4-BE49-F238E27FC236}">
                <a16:creationId xmlns:a16="http://schemas.microsoft.com/office/drawing/2014/main" id="{EE00C2AE-424E-4B38-B7AF-CE3F8476047F}"/>
              </a:ext>
            </a:extLst>
          </p:cNvPr>
          <p:cNvSpPr txBox="1"/>
          <p:nvPr/>
        </p:nvSpPr>
        <p:spPr>
          <a:xfrm>
            <a:off x="1424107" y="4905332"/>
            <a:ext cx="964530" cy="369332"/>
          </a:xfrm>
          <a:prstGeom prst="rect">
            <a:avLst/>
          </a:prstGeom>
          <a:noFill/>
        </p:spPr>
        <p:txBody>
          <a:bodyPr wrap="square" rtlCol="0">
            <a:spAutoFit/>
          </a:bodyPr>
          <a:lstStyle/>
          <a:p>
            <a:r>
              <a:rPr lang="en-US" dirty="0">
                <a:latin typeface="Roboto" panose="02000000000000000000" pitchFamily="2" charset="0"/>
              </a:rPr>
              <a:t>Output</a:t>
            </a:r>
          </a:p>
        </p:txBody>
      </p:sp>
      <p:sp>
        <p:nvSpPr>
          <p:cNvPr id="40" name="TextBox 39">
            <a:extLst>
              <a:ext uri="{FF2B5EF4-FFF2-40B4-BE49-F238E27FC236}">
                <a16:creationId xmlns:a16="http://schemas.microsoft.com/office/drawing/2014/main" id="{F2B13728-6664-4798-927B-ECE225FDB1CB}"/>
              </a:ext>
            </a:extLst>
          </p:cNvPr>
          <p:cNvSpPr txBox="1"/>
          <p:nvPr/>
        </p:nvSpPr>
        <p:spPr>
          <a:xfrm>
            <a:off x="1424107" y="2862144"/>
            <a:ext cx="1246744" cy="369332"/>
          </a:xfrm>
          <a:prstGeom prst="rect">
            <a:avLst/>
          </a:prstGeom>
          <a:noFill/>
        </p:spPr>
        <p:txBody>
          <a:bodyPr wrap="square" rtlCol="0">
            <a:spAutoFit/>
          </a:bodyPr>
          <a:lstStyle/>
          <a:p>
            <a:r>
              <a:rPr lang="en-US" dirty="0">
                <a:latin typeface="Roboto" panose="02000000000000000000" pitchFamily="2" charset="0"/>
              </a:rPr>
              <a:t>Memory</a:t>
            </a:r>
          </a:p>
        </p:txBody>
      </p:sp>
      <p:cxnSp>
        <p:nvCxnSpPr>
          <p:cNvPr id="44" name="Connector: Elbow 43">
            <a:extLst>
              <a:ext uri="{FF2B5EF4-FFF2-40B4-BE49-F238E27FC236}">
                <a16:creationId xmlns:a16="http://schemas.microsoft.com/office/drawing/2014/main" id="{9B9B1686-AF37-4AD1-B019-0FFEBC18026C}"/>
              </a:ext>
            </a:extLst>
          </p:cNvPr>
          <p:cNvCxnSpPr/>
          <p:nvPr/>
        </p:nvCxnSpPr>
        <p:spPr>
          <a:xfrm flipV="1">
            <a:off x="4797643" y="3990932"/>
            <a:ext cx="1872456" cy="587828"/>
          </a:xfrm>
          <a:prstGeom prst="bentConnector3">
            <a:avLst>
              <a:gd name="adj1" fmla="val 78404"/>
            </a:avLst>
          </a:prstGeom>
          <a:ln>
            <a:tailEnd type="triangle"/>
          </a:ln>
        </p:spPr>
        <p:style>
          <a:lnRef idx="3">
            <a:schemeClr val="accent6"/>
          </a:lnRef>
          <a:fillRef idx="0">
            <a:schemeClr val="accent6"/>
          </a:fillRef>
          <a:effectRef idx="2">
            <a:schemeClr val="accent6"/>
          </a:effectRef>
          <a:fontRef idx="minor">
            <a:schemeClr val="tx1"/>
          </a:fontRef>
        </p:style>
      </p:cxnSp>
      <p:sp>
        <p:nvSpPr>
          <p:cNvPr id="45" name="TextBox 44">
            <a:extLst>
              <a:ext uri="{FF2B5EF4-FFF2-40B4-BE49-F238E27FC236}">
                <a16:creationId xmlns:a16="http://schemas.microsoft.com/office/drawing/2014/main" id="{D0519BA0-330E-4483-A6CF-F31C2F1B0AEF}"/>
              </a:ext>
            </a:extLst>
          </p:cNvPr>
          <p:cNvSpPr txBox="1"/>
          <p:nvPr/>
        </p:nvSpPr>
        <p:spPr>
          <a:xfrm>
            <a:off x="1491870" y="5306617"/>
            <a:ext cx="1793534" cy="369332"/>
          </a:xfrm>
          <a:prstGeom prst="rect">
            <a:avLst/>
          </a:prstGeom>
          <a:noFill/>
        </p:spPr>
        <p:txBody>
          <a:bodyPr wrap="square" rtlCol="0">
            <a:spAutoFit/>
          </a:bodyPr>
          <a:lstStyle/>
          <a:p>
            <a:r>
              <a:rPr lang="en-US" dirty="0">
                <a:latin typeface="Roboto" panose="02000000000000000000" pitchFamily="2" charset="0"/>
              </a:rPr>
              <a:t>&gt; </a:t>
            </a:r>
            <a:r>
              <a:rPr lang="en-US" sz="1800" dirty="0">
                <a:solidFill>
                  <a:srgbClr val="00B050"/>
                </a:solidFill>
                <a:latin typeface="Roboto" panose="02000000000000000000" pitchFamily="2" charset="0"/>
              </a:rPr>
              <a:t>undefined</a:t>
            </a:r>
            <a:r>
              <a:rPr lang="en-US" dirty="0">
                <a:latin typeface="Roboto" panose="02000000000000000000" pitchFamily="2" charset="0"/>
              </a:rPr>
              <a:t> </a:t>
            </a:r>
          </a:p>
        </p:txBody>
      </p:sp>
      <p:sp>
        <p:nvSpPr>
          <p:cNvPr id="47" name="TextBox 46">
            <a:extLst>
              <a:ext uri="{FF2B5EF4-FFF2-40B4-BE49-F238E27FC236}">
                <a16:creationId xmlns:a16="http://schemas.microsoft.com/office/drawing/2014/main" id="{C5F3C23B-D0CE-4A42-A972-96B148A6FD7C}"/>
              </a:ext>
            </a:extLst>
          </p:cNvPr>
          <p:cNvSpPr txBox="1"/>
          <p:nvPr/>
        </p:nvSpPr>
        <p:spPr>
          <a:xfrm>
            <a:off x="1388121" y="5991534"/>
            <a:ext cx="8691499" cy="923330"/>
          </a:xfrm>
          <a:prstGeom prst="rect">
            <a:avLst/>
          </a:prstGeom>
          <a:noFill/>
        </p:spPr>
        <p:txBody>
          <a:bodyPr wrap="square" rtlCol="0">
            <a:spAutoFit/>
          </a:bodyPr>
          <a:lstStyle/>
          <a:p>
            <a:r>
              <a:rPr lang="en-US" sz="1800" dirty="0">
                <a:solidFill>
                  <a:prstClr val="black">
                    <a:lumMod val="50000"/>
                    <a:lumOff val="50000"/>
                  </a:prstClr>
                </a:solidFill>
                <a:latin typeface="Roboto" panose="02000000000000000000" pitchFamily="2" charset="0"/>
              </a:rPr>
              <a:t>*</a:t>
            </a:r>
            <a:r>
              <a:rPr lang="vi-VN" sz="1800" dirty="0">
                <a:solidFill>
                  <a:prstClr val="black">
                    <a:lumMod val="50000"/>
                    <a:lumOff val="50000"/>
                  </a:prstClr>
                </a:solidFill>
                <a:latin typeface="Roboto" panose="02000000000000000000" pitchFamily="2" charset="0"/>
              </a:rPr>
              <a:t>Undefined</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là</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giá</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trị</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mặc</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định</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nếu</a:t>
            </a:r>
            <a:r>
              <a:rPr lang="en-US" sz="1800" dirty="0">
                <a:solidFill>
                  <a:prstClr val="black">
                    <a:lumMod val="50000"/>
                    <a:lumOff val="50000"/>
                  </a:prstClr>
                </a:solidFill>
                <a:latin typeface="Roboto" panose="02000000000000000000" pitchFamily="2" charset="0"/>
              </a:rPr>
              <a:t> ta </a:t>
            </a:r>
            <a:r>
              <a:rPr lang="en-US" sz="1800" dirty="0" err="1">
                <a:solidFill>
                  <a:prstClr val="black">
                    <a:lumMod val="50000"/>
                    <a:lumOff val="50000"/>
                  </a:prstClr>
                </a:solidFill>
                <a:latin typeface="Roboto" panose="02000000000000000000" pitchFamily="2" charset="0"/>
              </a:rPr>
              <a:t>khai</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báo</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biến</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nhưng</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không</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gán</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giá</a:t>
            </a: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trị</a:t>
            </a:r>
            <a:r>
              <a:rPr lang="en-US" sz="1800" dirty="0">
                <a:solidFill>
                  <a:prstClr val="black">
                    <a:lumMod val="50000"/>
                    <a:lumOff val="50000"/>
                  </a:prstClr>
                </a:solidFill>
                <a:latin typeface="Roboto" panose="02000000000000000000" pitchFamily="2" charset="0"/>
              </a:rPr>
              <a:t>.</a:t>
            </a:r>
            <a:br>
              <a:rPr lang="en-US" sz="1800" dirty="0">
                <a:solidFill>
                  <a:prstClr val="black">
                    <a:lumMod val="50000"/>
                    <a:lumOff val="50000"/>
                  </a:prstClr>
                </a:solidFill>
                <a:latin typeface="Roboto" panose="02000000000000000000" pitchFamily="2" charset="0"/>
              </a:rPr>
            </a:br>
            <a:r>
              <a:rPr lang="en-US" sz="1800" dirty="0">
                <a:solidFill>
                  <a:prstClr val="black">
                    <a:lumMod val="50000"/>
                    <a:lumOff val="50000"/>
                  </a:prstClr>
                </a:solidFill>
                <a:latin typeface="Roboto" panose="02000000000000000000" pitchFamily="2" charset="0"/>
              </a:rPr>
              <a:t>  </a:t>
            </a:r>
            <a:r>
              <a:rPr lang="en-US" sz="1800" dirty="0" err="1">
                <a:solidFill>
                  <a:prstClr val="black">
                    <a:lumMod val="50000"/>
                    <a:lumOff val="50000"/>
                  </a:prstClr>
                </a:solidFill>
                <a:latin typeface="Roboto" panose="02000000000000000000" pitchFamily="2" charset="0"/>
              </a:rPr>
              <a:t>Vd</a:t>
            </a:r>
            <a:r>
              <a:rPr lang="en-US" sz="1800" dirty="0">
                <a:solidFill>
                  <a:prstClr val="black">
                    <a:lumMod val="50000"/>
                    <a:lumOff val="50000"/>
                  </a:prstClr>
                </a:solidFill>
                <a:latin typeface="Roboto" panose="02000000000000000000" pitchFamily="2" charset="0"/>
              </a:rPr>
              <a:t>: var x; =&gt; x = undefined</a:t>
            </a:r>
          </a:p>
          <a:p>
            <a:endParaRPr lang="en-US" dirty="0">
              <a:latin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219504" y="2310862"/>
            <a:ext cx="3883619" cy="1106277"/>
          </a:xfrm>
          <a:prstGeom prst="rect">
            <a:avLst/>
          </a:prstGeom>
        </p:spPr>
      </p:pic>
    </p:spTree>
    <p:extLst>
      <p:ext uri="{BB962C8B-B14F-4D97-AF65-F5344CB8AC3E}">
        <p14:creationId xmlns:p14="http://schemas.microsoft.com/office/powerpoint/2010/main" val="9036695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down)">
                                      <p:cBhvr>
                                        <p:cTn id="17" dur="500"/>
                                        <p:tgtEl>
                                          <p:spTgt spid="4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barn(inVertical)">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872456" y="863336"/>
            <a:ext cx="9704498" cy="4836389"/>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latin typeface="Roboto" panose="02000000000000000000" pitchFamily="2" charset="0"/>
              </a:rPr>
              <a:t>Hoisting </a:t>
            </a:r>
            <a:r>
              <a:rPr lang="en-US" sz="2400" b="1" dirty="0" err="1">
                <a:solidFill>
                  <a:prstClr val="black">
                    <a:lumMod val="50000"/>
                    <a:lumOff val="50000"/>
                  </a:prstClr>
                </a:solidFill>
                <a:latin typeface="Roboto" panose="02000000000000000000" pitchFamily="2" charset="0"/>
              </a:rPr>
              <a:t>với</a:t>
            </a:r>
            <a:r>
              <a:rPr lang="en-US" sz="2400" b="1" dirty="0">
                <a:solidFill>
                  <a:prstClr val="black">
                    <a:lumMod val="50000"/>
                    <a:lumOff val="50000"/>
                  </a:prstClr>
                </a:solidFill>
                <a:latin typeface="Roboto" panose="02000000000000000000" pitchFamily="2" charset="0"/>
              </a:rPr>
              <a:t> var, let </a:t>
            </a:r>
            <a:r>
              <a:rPr lang="en-US" sz="2400" b="1" dirty="0" err="1">
                <a:solidFill>
                  <a:prstClr val="black">
                    <a:lumMod val="50000"/>
                    <a:lumOff val="50000"/>
                  </a:prstClr>
                </a:solidFill>
                <a:latin typeface="Roboto" panose="02000000000000000000" pitchFamily="2" charset="0"/>
              </a:rPr>
              <a:t>và</a:t>
            </a:r>
            <a:r>
              <a:rPr lang="en-US" sz="2400" b="1" dirty="0">
                <a:solidFill>
                  <a:prstClr val="black">
                    <a:lumMod val="50000"/>
                    <a:lumOff val="50000"/>
                  </a:prstClr>
                </a:solidFill>
                <a:latin typeface="Roboto" panose="02000000000000000000" pitchFamily="2" charset="0"/>
              </a:rPr>
              <a:t> const</a:t>
            </a:r>
          </a:p>
          <a:p>
            <a:pPr marL="342900" lvl="0" indent="-342900">
              <a:buFont typeface="Arial" panose="020B0604020202020204" pitchFamily="34" charset="0"/>
              <a:buChar char="•"/>
            </a:pPr>
            <a:r>
              <a:rPr lang="en-US" sz="2400" dirty="0">
                <a:solidFill>
                  <a:prstClr val="black">
                    <a:lumMod val="50000"/>
                    <a:lumOff val="50000"/>
                  </a:prstClr>
                </a:solidFill>
                <a:latin typeface="Roboto" panose="02000000000000000000" pitchFamily="2" charset="0"/>
              </a:rPr>
              <a:t>Khi </a:t>
            </a:r>
            <a:r>
              <a:rPr lang="en-US" sz="2400" dirty="0" err="1">
                <a:solidFill>
                  <a:prstClr val="black">
                    <a:lumMod val="50000"/>
                    <a:lumOff val="50000"/>
                  </a:prstClr>
                </a:solidFill>
                <a:latin typeface="Roboto" panose="02000000000000000000" pitchFamily="2" charset="0"/>
              </a:rPr>
              <a:t>gọi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các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biến</a:t>
            </a:r>
            <a:r>
              <a:rPr lang="en-US" sz="2400" dirty="0">
                <a:solidFill>
                  <a:prstClr val="black">
                    <a:lumMod val="50000"/>
                    <a:lumOff val="50000"/>
                  </a:prstClr>
                </a:solidFill>
                <a:latin typeface="Roboto" panose="02000000000000000000" pitchFamily="2" charset="0"/>
              </a:rPr>
              <a:t> tr</a:t>
            </a:r>
            <a:r>
              <a:rPr lang="vi-VN" sz="2400" dirty="0">
                <a:solidFill>
                  <a:prstClr val="black">
                    <a:lumMod val="50000"/>
                    <a:lumOff val="50000"/>
                  </a:prstClr>
                </a:solidFill>
                <a:latin typeface="Roboto" panose="02000000000000000000" pitchFamily="2" charset="0"/>
              </a:rPr>
              <a:t>ư</a:t>
            </a:r>
            <a:r>
              <a:rPr lang="en-US" sz="2400" dirty="0" err="1">
                <a:solidFill>
                  <a:prstClr val="black">
                    <a:lumMod val="50000"/>
                    <a:lumOff val="50000"/>
                  </a:prstClr>
                </a:solidFill>
                <a:latin typeface="Roboto" panose="02000000000000000000" pitchFamily="2" charset="0"/>
              </a:rPr>
              <a:t>ớc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khi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khai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báo</a:t>
            </a:r>
            <a:r>
              <a:rPr lang="en-US" sz="2400" dirty="0">
                <a:solidFill>
                  <a:prstClr val="black">
                    <a:lumMod val="50000"/>
                    <a:lumOff val="50000"/>
                  </a:prstClr>
                </a:solidFill>
                <a:latin typeface="Roboto" panose="02000000000000000000" pitchFamily="2" charset="0"/>
              </a:rPr>
              <a:t>:</a:t>
            </a:r>
          </a:p>
          <a:p>
            <a:pPr marL="800100" lvl="1" indent="-342900">
              <a:buFont typeface="Wingdings" panose="05000000000000000000" pitchFamily="2" charset="2"/>
              <a:buChar char="§"/>
            </a:pPr>
            <a:r>
              <a:rPr lang="vi-VN" sz="2400" b="1" dirty="0">
                <a:solidFill>
                  <a:prstClr val="black">
                    <a:lumMod val="50000"/>
                    <a:lumOff val="50000"/>
                  </a:prstClr>
                </a:solidFill>
                <a:latin typeface="Roboto" panose="02000000000000000000" pitchFamily="2" charset="0"/>
              </a:rPr>
              <a:t>let</a:t>
            </a:r>
            <a:r>
              <a:rPr lang="vi-VN" sz="2400" dirty="0">
                <a:solidFill>
                  <a:prstClr val="black">
                    <a:lumMod val="50000"/>
                    <a:lumOff val="50000"/>
                  </a:prstClr>
                </a:solidFill>
                <a:latin typeface="Roboto" panose="02000000000000000000" pitchFamily="2" charset="0"/>
              </a:rPr>
              <a:t> hoặc </a:t>
            </a:r>
            <a:r>
              <a:rPr lang="vi-VN" sz="2400" b="1" dirty="0">
                <a:solidFill>
                  <a:prstClr val="black">
                    <a:lumMod val="50000"/>
                    <a:lumOff val="50000"/>
                  </a:prstClr>
                </a:solidFill>
                <a:latin typeface="Roboto" panose="02000000000000000000" pitchFamily="2" charset="0"/>
              </a:rPr>
              <a:t>const</a:t>
            </a:r>
            <a:r>
              <a:rPr lang="vi-VN" sz="2400" dirty="0">
                <a:solidFill>
                  <a:prstClr val="black">
                    <a:lumMod val="50000"/>
                    <a:lumOff val="50000"/>
                  </a:prstClr>
                </a:solidFill>
                <a:latin typeface="Roboto" panose="02000000000000000000" pitchFamily="2" charset="0"/>
              </a:rPr>
              <a:t> khi được hoist không khởi tạo với giá trị undefined</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mà</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đưa</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vào</a:t>
            </a:r>
            <a:r>
              <a:rPr lang="en-US" sz="2400" dirty="0">
                <a:solidFill>
                  <a:prstClr val="black">
                    <a:lumMod val="50000"/>
                    <a:lumOff val="50000"/>
                  </a:prstClr>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Temporal Dead Zone và không được khởi tạo tới khi câu lệnh định nghĩa chúng được chạy tới</a:t>
            </a:r>
            <a:r>
              <a:rPr lang="en-US" sz="2400" dirty="0">
                <a:solidFill>
                  <a:prstClr val="black">
                    <a:lumMod val="50000"/>
                    <a:lumOff val="50000"/>
                  </a:prstClr>
                </a:solidFill>
                <a:latin typeface="Roboto" panose="02000000000000000000" pitchFamily="2" charset="0"/>
              </a:rPr>
              <a:t> </a:t>
            </a:r>
          </a:p>
          <a:p>
            <a:pPr marL="800100" lvl="1" indent="-342900">
              <a:buFont typeface="Wingdings" panose="05000000000000000000" pitchFamily="2" charset="2"/>
              <a:buChar char="§"/>
            </a:pPr>
            <a:r>
              <a:rPr lang="vi-VN" sz="2400" b="1" dirty="0">
                <a:solidFill>
                  <a:prstClr val="black">
                    <a:lumMod val="50000"/>
                    <a:lumOff val="50000"/>
                  </a:prstClr>
                </a:solidFill>
                <a:latin typeface="Roboto" panose="02000000000000000000" pitchFamily="2" charset="0"/>
              </a:rPr>
              <a:t>let</a:t>
            </a:r>
            <a:r>
              <a:rPr lang="vi-VN" sz="2400" dirty="0">
                <a:solidFill>
                  <a:prstClr val="black">
                    <a:lumMod val="50000"/>
                    <a:lumOff val="50000"/>
                  </a:prstClr>
                </a:solidFill>
                <a:latin typeface="Roboto" panose="02000000000000000000" pitchFamily="2" charset="0"/>
              </a:rPr>
              <a:t> hoặc </a:t>
            </a:r>
            <a:r>
              <a:rPr lang="vi-VN" sz="2400" b="1" dirty="0">
                <a:solidFill>
                  <a:prstClr val="black">
                    <a:lumMod val="50000"/>
                    <a:lumOff val="50000"/>
                  </a:prstClr>
                </a:solidFill>
                <a:latin typeface="Roboto" panose="02000000000000000000" pitchFamily="2" charset="0"/>
              </a:rPr>
              <a:t>const</a:t>
            </a:r>
            <a:r>
              <a:rPr lang="vi-VN"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sẽ</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thông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báo</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là</a:t>
            </a:r>
            <a:r>
              <a:rPr lang="en-US" sz="2400" dirty="0">
                <a:solidFill>
                  <a:prstClr val="black">
                    <a:lumMod val="50000"/>
                    <a:lumOff val="50000"/>
                  </a:prstClr>
                </a:solidFill>
                <a:latin typeface="Roboto" panose="02000000000000000000" pitchFamily="2" charset="0"/>
              </a:rPr>
              <a:t> </a:t>
            </a:r>
            <a:r>
              <a:rPr lang="en-US" sz="2400" dirty="0">
                <a:solidFill>
                  <a:srgbClr val="FF884D"/>
                </a:solidFill>
                <a:latin typeface="Roboto" panose="02000000000000000000" pitchFamily="2" charset="0"/>
              </a:rPr>
              <a:t>Uncaught </a:t>
            </a:r>
            <a:r>
              <a:rPr lang="en-US" sz="2400" dirty="0" err="1">
                <a:solidFill>
                  <a:srgbClr val="FF884D"/>
                </a:solidFill>
                <a:latin typeface="Roboto" panose="02000000000000000000" pitchFamily="2" charset="0"/>
              </a:rPr>
              <a:t>ReferenceError</a:t>
            </a:r>
            <a:r>
              <a:rPr lang="en-US" sz="2400" dirty="0">
                <a:solidFill>
                  <a:srgbClr val="FF884D"/>
                </a:solidFill>
                <a:latin typeface="Roboto" panose="02000000000000000000" pitchFamily="2" charset="0"/>
              </a:rPr>
              <a:t>: Cannot access '…' before initialization</a:t>
            </a:r>
          </a:p>
          <a:p>
            <a:pPr marL="800100" lvl="1" indent="-342900">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indent="-342900">
              <a:lnSpc>
                <a:spcPct val="150000"/>
              </a:lnSpc>
              <a:buFont typeface="Arial" panose="020B0604020202020204" pitchFamily="34" charset="0"/>
              <a:buChar char="•"/>
            </a:pPr>
            <a:endParaRPr lang="en-US" sz="2400" dirty="0">
              <a:solidFill>
                <a:srgbClr val="FF884D"/>
              </a:solidFill>
              <a:latin typeface="Roboto" panose="02000000000000000000" pitchFamily="2" charset="0"/>
            </a:endParaRPr>
          </a:p>
          <a:p>
            <a:pPr lvl="0">
              <a:lnSpc>
                <a:spcPct val="150000"/>
              </a:lnSpc>
            </a:pPr>
            <a:endParaRPr lang="en-US" sz="2400" dirty="0">
              <a:solidFill>
                <a:prstClr val="black">
                  <a:lumMod val="50000"/>
                  <a:lumOff val="50000"/>
                </a:prstClr>
              </a:solidFill>
              <a:latin typeface="Roboto" panose="02000000000000000000" pitchFamily="2" charset="0"/>
            </a:endParaRPr>
          </a:p>
          <a:p>
            <a:pPr lvl="0">
              <a:lnSpc>
                <a:spcPct val="150000"/>
              </a:lnSpc>
            </a:pPr>
            <a:endParaRPr lang="en-US" sz="2400" b="1" dirty="0">
              <a:solidFill>
                <a:prstClr val="black">
                  <a:lumMod val="50000"/>
                  <a:lumOff val="50000"/>
                </a:prstClr>
              </a:solidFill>
              <a:latin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19504" y="2310862"/>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85455" y="266700"/>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Phân</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biệt</a:t>
            </a:r>
            <a:r>
              <a:rPr lang="en-US" sz="3200" dirty="0">
                <a:solidFill>
                  <a:prstClr val="black">
                    <a:lumMod val="50000"/>
                    <a:lumOff val="50000"/>
                  </a:prstClr>
                </a:solidFill>
                <a:latin typeface="Roboto" panose="02000000000000000000" pitchFamily="2" charset="0"/>
              </a:rPr>
              <a:t> var, let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const</a:t>
            </a:r>
          </a:p>
        </p:txBody>
      </p:sp>
      <p:pic>
        <p:nvPicPr>
          <p:cNvPr id="8" name="Picture 7">
            <a:extLst>
              <a:ext uri="{FF2B5EF4-FFF2-40B4-BE49-F238E27FC236}">
                <a16:creationId xmlns:a16="http://schemas.microsoft.com/office/drawing/2014/main" id="{7B6C3C59-6B67-44EE-810F-CF5647832FE1}"/>
              </a:ext>
            </a:extLst>
          </p:cNvPr>
          <p:cNvPicPr>
            <a:picLocks noChangeAspect="1"/>
          </p:cNvPicPr>
          <p:nvPr/>
        </p:nvPicPr>
        <p:blipFill>
          <a:blip r:embed="rId4"/>
          <a:stretch>
            <a:fillRect/>
          </a:stretch>
        </p:blipFill>
        <p:spPr>
          <a:xfrm>
            <a:off x="6569043" y="3710720"/>
            <a:ext cx="4391025" cy="2476500"/>
          </a:xfrm>
          <a:prstGeom prst="rect">
            <a:avLst/>
          </a:prstGeom>
        </p:spPr>
      </p:pic>
      <p:graphicFrame>
        <p:nvGraphicFramePr>
          <p:cNvPr id="11" name="Table 19">
            <a:extLst>
              <a:ext uri="{FF2B5EF4-FFF2-40B4-BE49-F238E27FC236}">
                <a16:creationId xmlns:a16="http://schemas.microsoft.com/office/drawing/2014/main" id="{17484256-AE99-46D1-8FE3-26A154F57F32}"/>
              </a:ext>
            </a:extLst>
          </p:cNvPr>
          <p:cNvGraphicFramePr>
            <a:graphicFrameLocks noGrp="1"/>
          </p:cNvGraphicFramePr>
          <p:nvPr>
            <p:extLst>
              <p:ext uri="{D42A27DB-BD31-4B8C-83A1-F6EECF244321}">
                <p14:modId xmlns:p14="http://schemas.microsoft.com/office/powerpoint/2010/main" val="3229529225"/>
              </p:ext>
            </p:extLst>
          </p:nvPr>
        </p:nvGraphicFramePr>
        <p:xfrm>
          <a:off x="1330801" y="3897973"/>
          <a:ext cx="3373536" cy="1463040"/>
        </p:xfrm>
        <a:graphic>
          <a:graphicData uri="http://schemas.openxmlformats.org/drawingml/2006/table">
            <a:tbl>
              <a:tblPr firstRow="1" bandRow="1">
                <a:tableStyleId>{00A15C55-8517-42AA-B614-E9B94910E393}</a:tableStyleId>
              </a:tblPr>
              <a:tblGrid>
                <a:gridCol w="1151142">
                  <a:extLst>
                    <a:ext uri="{9D8B030D-6E8A-4147-A177-3AD203B41FA5}">
                      <a16:colId xmlns:a16="http://schemas.microsoft.com/office/drawing/2014/main" val="1490308013"/>
                    </a:ext>
                  </a:extLst>
                </a:gridCol>
                <a:gridCol w="2222394">
                  <a:extLst>
                    <a:ext uri="{9D8B030D-6E8A-4147-A177-3AD203B41FA5}">
                      <a16:colId xmlns:a16="http://schemas.microsoft.com/office/drawing/2014/main" val="4208568514"/>
                    </a:ext>
                  </a:extLst>
                </a:gridCol>
              </a:tblGrid>
              <a:tr h="203653">
                <a:tc>
                  <a:txBody>
                    <a:bodyPr/>
                    <a:lstStyle/>
                    <a:p>
                      <a:r>
                        <a:rPr lang="en-US" dirty="0">
                          <a:latin typeface="Roboto" panose="02000000000000000000" pitchFamily="2" charset="0"/>
                        </a:rPr>
                        <a:t>Name</a:t>
                      </a:r>
                    </a:p>
                  </a:txBody>
                  <a:tcPr/>
                </a:tc>
                <a:tc>
                  <a:txBody>
                    <a:bodyPr/>
                    <a:lstStyle/>
                    <a:p>
                      <a:r>
                        <a:rPr lang="en-US" dirty="0">
                          <a:latin typeface="Roboto" panose="02000000000000000000" pitchFamily="2" charset="0"/>
                        </a:rPr>
                        <a:t>Value</a:t>
                      </a:r>
                    </a:p>
                  </a:txBody>
                  <a:tcPr/>
                </a:tc>
                <a:extLst>
                  <a:ext uri="{0D108BD9-81ED-4DB2-BD59-A6C34878D82A}">
                    <a16:rowId xmlns:a16="http://schemas.microsoft.com/office/drawing/2014/main" val="3902360703"/>
                  </a:ext>
                </a:extLst>
              </a:tr>
              <a:tr h="203653">
                <a:tc>
                  <a:txBody>
                    <a:bodyPr/>
                    <a:lstStyle/>
                    <a:p>
                      <a:r>
                        <a:rPr lang="en-US" dirty="0">
                          <a:latin typeface="Roboto" panose="02000000000000000000" pitchFamily="2" charset="0"/>
                        </a:rPr>
                        <a:t>name</a:t>
                      </a:r>
                    </a:p>
                  </a:txBody>
                  <a:tcPr/>
                </a:tc>
                <a:tc>
                  <a:txBody>
                    <a:bodyPr/>
                    <a:lstStyle/>
                    <a:p>
                      <a:r>
                        <a:rPr lang="en-US" sz="1800" dirty="0">
                          <a:solidFill>
                            <a:srgbClr val="FF884D"/>
                          </a:solidFill>
                          <a:latin typeface="Roboto" panose="02000000000000000000" pitchFamily="2" charset="0"/>
                        </a:rPr>
                        <a:t>uninitialized</a:t>
                      </a:r>
                      <a:endParaRPr lang="en-US" dirty="0">
                        <a:latin typeface="Roboto" panose="02000000000000000000" pitchFamily="2" charset="0"/>
                      </a:endParaRPr>
                    </a:p>
                  </a:txBody>
                  <a:tcPr/>
                </a:tc>
                <a:extLst>
                  <a:ext uri="{0D108BD9-81ED-4DB2-BD59-A6C34878D82A}">
                    <a16:rowId xmlns:a16="http://schemas.microsoft.com/office/drawing/2014/main" val="3897514367"/>
                  </a:ext>
                </a:extLst>
              </a:tr>
              <a:tr h="203653">
                <a:tc>
                  <a:txBody>
                    <a:bodyPr/>
                    <a:lstStyle/>
                    <a:p>
                      <a:r>
                        <a:rPr lang="en-US" dirty="0">
                          <a:latin typeface="Roboto" panose="02000000000000000000" pitchFamily="2" charset="0"/>
                        </a:rPr>
                        <a:t>address</a:t>
                      </a:r>
                    </a:p>
                  </a:txBody>
                  <a:tcPr/>
                </a:tc>
                <a:tc>
                  <a:txBody>
                    <a:bodyPr/>
                    <a:lstStyle/>
                    <a:p>
                      <a:r>
                        <a:rPr lang="en-US" sz="1800" dirty="0">
                          <a:solidFill>
                            <a:srgbClr val="FF884D"/>
                          </a:solidFill>
                          <a:latin typeface="Roboto" panose="02000000000000000000" pitchFamily="2" charset="0"/>
                        </a:rPr>
                        <a:t>uninitialized</a:t>
                      </a:r>
                      <a:endParaRPr lang="en-US" dirty="0">
                        <a:latin typeface="Roboto" panose="02000000000000000000" pitchFamily="2" charset="0"/>
                      </a:endParaRPr>
                    </a:p>
                  </a:txBody>
                  <a:tcPr/>
                </a:tc>
                <a:extLst>
                  <a:ext uri="{0D108BD9-81ED-4DB2-BD59-A6C34878D82A}">
                    <a16:rowId xmlns:a16="http://schemas.microsoft.com/office/drawing/2014/main" val="1698493853"/>
                  </a:ext>
                </a:extLst>
              </a:tr>
              <a:tr h="203653">
                <a:tc>
                  <a:txBody>
                    <a:bodyPr/>
                    <a:lstStyle/>
                    <a:p>
                      <a:r>
                        <a:rPr lang="en-US" dirty="0">
                          <a:latin typeface="Roboto" panose="02000000000000000000" pitchFamily="2" charset="0"/>
                        </a:rPr>
                        <a:t>city</a:t>
                      </a:r>
                    </a:p>
                  </a:txBody>
                  <a:tcPr/>
                </a:tc>
                <a:tc>
                  <a:txBody>
                    <a:bodyPr/>
                    <a:lstStyle/>
                    <a:p>
                      <a:r>
                        <a:rPr lang="en-US" sz="1800" dirty="0">
                          <a:solidFill>
                            <a:srgbClr val="00B050"/>
                          </a:solidFill>
                          <a:latin typeface="Roboto" panose="02000000000000000000" pitchFamily="2" charset="0"/>
                        </a:rPr>
                        <a:t>undefined</a:t>
                      </a:r>
                      <a:endParaRPr lang="en-US" dirty="0">
                        <a:solidFill>
                          <a:srgbClr val="00B050"/>
                        </a:solidFill>
                        <a:latin typeface="Roboto" panose="02000000000000000000" pitchFamily="2" charset="0"/>
                      </a:endParaRPr>
                    </a:p>
                  </a:txBody>
                  <a:tcPr/>
                </a:tc>
                <a:extLst>
                  <a:ext uri="{0D108BD9-81ED-4DB2-BD59-A6C34878D82A}">
                    <a16:rowId xmlns:a16="http://schemas.microsoft.com/office/drawing/2014/main" val="2983209386"/>
                  </a:ext>
                </a:extLst>
              </a:tr>
            </a:tbl>
          </a:graphicData>
        </a:graphic>
      </p:graphicFrame>
      <p:sp>
        <p:nvSpPr>
          <p:cNvPr id="14" name="Rectangle 13">
            <a:extLst>
              <a:ext uri="{FF2B5EF4-FFF2-40B4-BE49-F238E27FC236}">
                <a16:creationId xmlns:a16="http://schemas.microsoft.com/office/drawing/2014/main" id="{1E420D70-E0DB-4370-8442-EB8EB9342C6D}"/>
              </a:ext>
            </a:extLst>
          </p:cNvPr>
          <p:cNvSpPr/>
          <p:nvPr/>
        </p:nvSpPr>
        <p:spPr>
          <a:xfrm>
            <a:off x="1330801" y="5923010"/>
            <a:ext cx="3297183" cy="52876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endParaRPr lang="en-US" dirty="0">
              <a:latin typeface="Roboto" panose="02000000000000000000" pitchFamily="2" charset="0"/>
            </a:endParaRPr>
          </a:p>
        </p:txBody>
      </p:sp>
      <p:sp>
        <p:nvSpPr>
          <p:cNvPr id="16" name="TextBox 15">
            <a:extLst>
              <a:ext uri="{FF2B5EF4-FFF2-40B4-BE49-F238E27FC236}">
                <a16:creationId xmlns:a16="http://schemas.microsoft.com/office/drawing/2014/main" id="{1EF8C10B-A821-46CB-975B-9714E8E61AE8}"/>
              </a:ext>
            </a:extLst>
          </p:cNvPr>
          <p:cNvSpPr txBox="1"/>
          <p:nvPr/>
        </p:nvSpPr>
        <p:spPr>
          <a:xfrm>
            <a:off x="1330801" y="5534855"/>
            <a:ext cx="964530" cy="369332"/>
          </a:xfrm>
          <a:prstGeom prst="rect">
            <a:avLst/>
          </a:prstGeom>
          <a:noFill/>
        </p:spPr>
        <p:txBody>
          <a:bodyPr wrap="square" rtlCol="0">
            <a:spAutoFit/>
          </a:bodyPr>
          <a:lstStyle/>
          <a:p>
            <a:r>
              <a:rPr lang="en-US" dirty="0">
                <a:latin typeface="Roboto" panose="02000000000000000000" pitchFamily="2" charset="0"/>
              </a:rPr>
              <a:t>Output</a:t>
            </a:r>
          </a:p>
        </p:txBody>
      </p:sp>
      <p:sp>
        <p:nvSpPr>
          <p:cNvPr id="17" name="TextBox 16">
            <a:extLst>
              <a:ext uri="{FF2B5EF4-FFF2-40B4-BE49-F238E27FC236}">
                <a16:creationId xmlns:a16="http://schemas.microsoft.com/office/drawing/2014/main" id="{2DDD21DC-4468-4649-8F52-A3E537A39A28}"/>
              </a:ext>
            </a:extLst>
          </p:cNvPr>
          <p:cNvSpPr txBox="1"/>
          <p:nvPr/>
        </p:nvSpPr>
        <p:spPr>
          <a:xfrm>
            <a:off x="1330801" y="3491667"/>
            <a:ext cx="1246744" cy="369332"/>
          </a:xfrm>
          <a:prstGeom prst="rect">
            <a:avLst/>
          </a:prstGeom>
          <a:noFill/>
        </p:spPr>
        <p:txBody>
          <a:bodyPr wrap="square" rtlCol="0">
            <a:spAutoFit/>
          </a:bodyPr>
          <a:lstStyle/>
          <a:p>
            <a:r>
              <a:rPr lang="en-US" dirty="0">
                <a:latin typeface="Roboto" panose="02000000000000000000" pitchFamily="2" charset="0"/>
              </a:rPr>
              <a:t>Memory</a:t>
            </a:r>
          </a:p>
        </p:txBody>
      </p:sp>
      <p:sp>
        <p:nvSpPr>
          <p:cNvPr id="18" name="TextBox 17">
            <a:extLst>
              <a:ext uri="{FF2B5EF4-FFF2-40B4-BE49-F238E27FC236}">
                <a16:creationId xmlns:a16="http://schemas.microsoft.com/office/drawing/2014/main" id="{E87C2CBB-D34E-4189-ACB6-0B4E2D313AF2}"/>
              </a:ext>
            </a:extLst>
          </p:cNvPr>
          <p:cNvSpPr txBox="1"/>
          <p:nvPr/>
        </p:nvSpPr>
        <p:spPr>
          <a:xfrm>
            <a:off x="1398564" y="6002554"/>
            <a:ext cx="1793534" cy="369332"/>
          </a:xfrm>
          <a:prstGeom prst="rect">
            <a:avLst/>
          </a:prstGeom>
          <a:noFill/>
        </p:spPr>
        <p:txBody>
          <a:bodyPr wrap="square" rtlCol="0">
            <a:spAutoFit/>
          </a:bodyPr>
          <a:lstStyle/>
          <a:p>
            <a:r>
              <a:rPr lang="en-US" dirty="0">
                <a:latin typeface="Roboto" panose="02000000000000000000" pitchFamily="2" charset="0"/>
              </a:rPr>
              <a:t>&gt; </a:t>
            </a:r>
            <a:r>
              <a:rPr lang="en-US" sz="1800" dirty="0">
                <a:solidFill>
                  <a:srgbClr val="FF884D"/>
                </a:solidFill>
                <a:latin typeface="Roboto" panose="02000000000000000000" pitchFamily="2" charset="0"/>
              </a:rPr>
              <a:t>uninitialized</a:t>
            </a:r>
            <a:r>
              <a:rPr lang="en-US" dirty="0">
                <a:latin typeface="Roboto" panose="02000000000000000000" pitchFamily="2" charset="0"/>
              </a:rPr>
              <a:t> </a:t>
            </a:r>
          </a:p>
        </p:txBody>
      </p:sp>
      <p:cxnSp>
        <p:nvCxnSpPr>
          <p:cNvPr id="19" name="Connector: Elbow 18">
            <a:extLst>
              <a:ext uri="{FF2B5EF4-FFF2-40B4-BE49-F238E27FC236}">
                <a16:creationId xmlns:a16="http://schemas.microsoft.com/office/drawing/2014/main" id="{828F5C4D-EE3F-48CD-B21E-7B105CB5EAC5}"/>
              </a:ext>
            </a:extLst>
          </p:cNvPr>
          <p:cNvCxnSpPr>
            <a:cxnSpLocks/>
          </p:cNvCxnSpPr>
          <p:nvPr/>
        </p:nvCxnSpPr>
        <p:spPr>
          <a:xfrm flipV="1">
            <a:off x="4704337" y="3897973"/>
            <a:ext cx="1864706" cy="545200"/>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0" name="Connector: Elbow 19">
            <a:extLst>
              <a:ext uri="{FF2B5EF4-FFF2-40B4-BE49-F238E27FC236}">
                <a16:creationId xmlns:a16="http://schemas.microsoft.com/office/drawing/2014/main" id="{9E786FF8-34FB-4DBD-9048-E34FA87AE175}"/>
              </a:ext>
            </a:extLst>
          </p:cNvPr>
          <p:cNvCxnSpPr>
            <a:cxnSpLocks/>
          </p:cNvCxnSpPr>
          <p:nvPr/>
        </p:nvCxnSpPr>
        <p:spPr>
          <a:xfrm flipV="1">
            <a:off x="4704337" y="4265891"/>
            <a:ext cx="1864706" cy="569168"/>
          </a:xfrm>
          <a:prstGeom prst="bentConnector3">
            <a:avLst>
              <a:gd name="adj1" fmla="val 62009"/>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797479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872456" y="719471"/>
            <a:ext cx="9704498" cy="3482172"/>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latin typeface="Roboto" panose="02000000000000000000" pitchFamily="2" charset="0"/>
              </a:rPr>
              <a:t>Scope</a:t>
            </a:r>
          </a:p>
          <a:p>
            <a:pPr marL="914400" lvl="1" indent="-457200">
              <a:buFont typeface="Arial" panose="020B0604020202020204" pitchFamily="34" charset="0"/>
              <a:buChar char="•"/>
            </a:pPr>
            <a:r>
              <a:rPr lang="en-US" sz="2000" b="1" dirty="0">
                <a:solidFill>
                  <a:prstClr val="black">
                    <a:lumMod val="50000"/>
                    <a:lumOff val="50000"/>
                  </a:prstClr>
                </a:solidFill>
                <a:latin typeface="Roboto" panose="02000000000000000000" pitchFamily="2" charset="0"/>
              </a:rPr>
              <a:t>Global Scope: </a:t>
            </a:r>
            <a:r>
              <a:rPr lang="en-US" sz="2000" dirty="0" err="1">
                <a:solidFill>
                  <a:prstClr val="black">
                    <a:lumMod val="50000"/>
                    <a:lumOff val="50000"/>
                  </a:prstClr>
                </a:solidFill>
                <a:latin typeface="Roboto" panose="02000000000000000000" pitchFamily="2" charset="0"/>
              </a:rPr>
              <a:t>biến</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khai</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báo</a:t>
            </a:r>
            <a:r>
              <a:rPr lang="en-US" sz="2000" dirty="0">
                <a:solidFill>
                  <a:prstClr val="black">
                    <a:lumMod val="50000"/>
                    <a:lumOff val="50000"/>
                  </a:prstClr>
                </a:solidFill>
                <a:latin typeface="Roboto" panose="02000000000000000000" pitchFamily="2" charset="0"/>
              </a:rPr>
              <a:t> ở scope </a:t>
            </a:r>
            <a:r>
              <a:rPr lang="en-US" sz="2000" dirty="0" err="1">
                <a:solidFill>
                  <a:prstClr val="black">
                    <a:lumMod val="50000"/>
                    <a:lumOff val="50000"/>
                  </a:prstClr>
                </a:solidFill>
                <a:latin typeface="Roboto" panose="02000000000000000000" pitchFamily="2" charset="0"/>
              </a:rPr>
              <a:t>này</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sẽ</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có</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phạm</a:t>
            </a:r>
            <a:r>
              <a:rPr lang="en-US" sz="2000" dirty="0">
                <a:solidFill>
                  <a:prstClr val="black">
                    <a:lumMod val="50000"/>
                    <a:lumOff val="50000"/>
                  </a:prstClr>
                </a:solidFill>
                <a:latin typeface="Roboto" panose="02000000000000000000" pitchFamily="2" charset="0"/>
              </a:rPr>
              <a:t> vi </a:t>
            </a:r>
            <a:r>
              <a:rPr lang="en-US" sz="2000" dirty="0" err="1">
                <a:solidFill>
                  <a:prstClr val="black">
                    <a:lumMod val="50000"/>
                    <a:lumOff val="50000"/>
                  </a:prstClr>
                </a:solidFill>
                <a:latin typeface="Roboto" panose="02000000000000000000" pitchFamily="2" charset="0"/>
              </a:rPr>
              <a:t>sử</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dụng</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toàn</a:t>
            </a:r>
            <a:r>
              <a:rPr lang="en-US" sz="2000" dirty="0">
                <a:solidFill>
                  <a:prstClr val="black">
                    <a:lumMod val="50000"/>
                    <a:lumOff val="50000"/>
                  </a:prstClr>
                </a:solidFill>
                <a:latin typeface="Roboto" panose="02000000000000000000" pitchFamily="2" charset="0"/>
              </a:rPr>
              <a:t> file (</a:t>
            </a:r>
            <a:r>
              <a:rPr lang="en-US" sz="2000" dirty="0" err="1">
                <a:solidFill>
                  <a:prstClr val="black">
                    <a:lumMod val="50000"/>
                    <a:lumOff val="50000"/>
                  </a:prstClr>
                </a:solidFill>
                <a:latin typeface="Roboto" panose="02000000000000000000" pitchFamily="2" charset="0"/>
              </a:rPr>
              <a:t>biến</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toàn</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cục</a:t>
            </a:r>
            <a:r>
              <a:rPr lang="en-US" sz="2000" dirty="0">
                <a:solidFill>
                  <a:prstClr val="black">
                    <a:lumMod val="50000"/>
                    <a:lumOff val="50000"/>
                  </a:prstClr>
                </a:solidFill>
                <a:latin typeface="Roboto" panose="02000000000000000000" pitchFamily="2" charset="0"/>
              </a:rPr>
              <a:t>)</a:t>
            </a:r>
          </a:p>
          <a:p>
            <a:pPr marL="914400" lvl="1" indent="-457200">
              <a:buFont typeface="Arial" panose="020B0604020202020204" pitchFamily="34" charset="0"/>
              <a:buChar char="•"/>
            </a:pPr>
            <a:r>
              <a:rPr lang="en-US" sz="2000" b="1" dirty="0">
                <a:solidFill>
                  <a:prstClr val="black">
                    <a:lumMod val="50000"/>
                    <a:lumOff val="50000"/>
                  </a:prstClr>
                </a:solidFill>
                <a:latin typeface="Roboto" panose="02000000000000000000" pitchFamily="2" charset="0"/>
              </a:rPr>
              <a:t>Local Scope: </a:t>
            </a:r>
            <a:r>
              <a:rPr lang="en-US" sz="2000" dirty="0" err="1">
                <a:solidFill>
                  <a:prstClr val="black">
                    <a:lumMod val="50000"/>
                    <a:lumOff val="50000"/>
                  </a:prstClr>
                </a:solidFill>
                <a:latin typeface="Roboto" panose="02000000000000000000" pitchFamily="2" charset="0"/>
              </a:rPr>
              <a:t>biến</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khai</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báo</a:t>
            </a:r>
            <a:r>
              <a:rPr lang="en-US" sz="2000" dirty="0">
                <a:solidFill>
                  <a:prstClr val="black">
                    <a:lumMod val="50000"/>
                    <a:lumOff val="50000"/>
                  </a:prstClr>
                </a:solidFill>
                <a:latin typeface="Roboto" panose="02000000000000000000" pitchFamily="2" charset="0"/>
              </a:rPr>
              <a:t> ở scope </a:t>
            </a:r>
            <a:r>
              <a:rPr lang="en-US" sz="2000" dirty="0" err="1">
                <a:solidFill>
                  <a:prstClr val="black">
                    <a:lumMod val="50000"/>
                    <a:lumOff val="50000"/>
                  </a:prstClr>
                </a:solidFill>
                <a:latin typeface="Roboto" panose="02000000000000000000" pitchFamily="2" charset="0"/>
              </a:rPr>
              <a:t>này</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sẽ</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có</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phạm</a:t>
            </a:r>
            <a:r>
              <a:rPr lang="en-US" sz="2000" dirty="0">
                <a:solidFill>
                  <a:prstClr val="black">
                    <a:lumMod val="50000"/>
                    <a:lumOff val="50000"/>
                  </a:prstClr>
                </a:solidFill>
                <a:latin typeface="Roboto" panose="02000000000000000000" pitchFamily="2" charset="0"/>
              </a:rPr>
              <a:t> vi </a:t>
            </a:r>
            <a:r>
              <a:rPr lang="en-US" sz="2000" dirty="0" err="1">
                <a:solidFill>
                  <a:prstClr val="black">
                    <a:lumMod val="50000"/>
                    <a:lumOff val="50000"/>
                  </a:prstClr>
                </a:solidFill>
                <a:latin typeface="Roboto" panose="02000000000000000000" pitchFamily="2" charset="0"/>
              </a:rPr>
              <a:t>sử</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dụng</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bên</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trong</a:t>
            </a:r>
            <a:r>
              <a:rPr lang="en-US" sz="2000" dirty="0">
                <a:solidFill>
                  <a:prstClr val="black">
                    <a:lumMod val="50000"/>
                    <a:lumOff val="50000"/>
                  </a:prstClr>
                </a:solidFill>
                <a:latin typeface="Roboto" panose="02000000000000000000" pitchFamily="2" charset="0"/>
              </a:rPr>
              <a:t> function </a:t>
            </a:r>
            <a:r>
              <a:rPr lang="en-US" sz="2000" dirty="0" err="1">
                <a:solidFill>
                  <a:prstClr val="black">
                    <a:lumMod val="50000"/>
                    <a:lumOff val="50000"/>
                  </a:prstClr>
                </a:solidFill>
                <a:latin typeface="Roboto" panose="02000000000000000000" pitchFamily="2" charset="0"/>
              </a:rPr>
              <a:t>mà</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nó</a:t>
            </a:r>
            <a:r>
              <a:rPr lang="en-US" sz="2000" dirty="0">
                <a:solidFill>
                  <a:prstClr val="black">
                    <a:lumMod val="50000"/>
                    <a:lumOff val="50000"/>
                  </a:prstClr>
                </a:solidFill>
                <a:latin typeface="Roboto" panose="02000000000000000000" pitchFamily="2" charset="0"/>
              </a:rPr>
              <a:t> đ</a:t>
            </a:r>
            <a:r>
              <a:rPr lang="vi-VN" sz="2000" dirty="0">
                <a:solidFill>
                  <a:prstClr val="black">
                    <a:lumMod val="50000"/>
                    <a:lumOff val="50000"/>
                  </a:prstClr>
                </a:solidFill>
                <a:latin typeface="Roboto" panose="02000000000000000000" pitchFamily="2" charset="0"/>
              </a:rPr>
              <a:t>ư</a:t>
            </a:r>
            <a:r>
              <a:rPr lang="en-US" sz="2000" dirty="0" err="1">
                <a:solidFill>
                  <a:prstClr val="black">
                    <a:lumMod val="50000"/>
                    <a:lumOff val="50000"/>
                  </a:prstClr>
                </a:solidFill>
                <a:latin typeface="Roboto" panose="02000000000000000000" pitchFamily="2" charset="0"/>
              </a:rPr>
              <a:t>ợc</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khai</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báo</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biến</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cục</a:t>
            </a:r>
            <a:r>
              <a:rPr lang="en-US" sz="2000" dirty="0">
                <a:solidFill>
                  <a:prstClr val="black">
                    <a:lumMod val="50000"/>
                    <a:lumOff val="50000"/>
                  </a:prstClr>
                </a:solidFill>
                <a:latin typeface="Roboto" panose="02000000000000000000" pitchFamily="2" charset="0"/>
              </a:rPr>
              <a:t> </a:t>
            </a:r>
            <a:r>
              <a:rPr lang="en-US" sz="2000" dirty="0" err="1">
                <a:solidFill>
                  <a:prstClr val="black">
                    <a:lumMod val="50000"/>
                    <a:lumOff val="50000"/>
                  </a:prstClr>
                </a:solidFill>
                <a:latin typeface="Roboto" panose="02000000000000000000" pitchFamily="2" charset="0"/>
              </a:rPr>
              <a:t>bộ</a:t>
            </a:r>
            <a:r>
              <a:rPr lang="en-US" sz="2000" dirty="0">
                <a:solidFill>
                  <a:prstClr val="black">
                    <a:lumMod val="50000"/>
                    <a:lumOff val="50000"/>
                  </a:prstClr>
                </a:solidFill>
                <a:latin typeface="Roboto" panose="02000000000000000000" pitchFamily="2" charset="0"/>
              </a:rPr>
              <a:t>). </a:t>
            </a:r>
          </a:p>
          <a:p>
            <a:pPr marL="342900" indent="-342900">
              <a:lnSpc>
                <a:spcPct val="150000"/>
              </a:lnSpc>
              <a:buFont typeface="Arial" panose="020B0604020202020204" pitchFamily="34" charset="0"/>
              <a:buChar char="•"/>
            </a:pPr>
            <a:endParaRPr lang="en-US" sz="2400" dirty="0">
              <a:solidFill>
                <a:srgbClr val="FF884D"/>
              </a:solidFill>
              <a:latin typeface="Roboto" panose="02000000000000000000" pitchFamily="2" charset="0"/>
            </a:endParaRPr>
          </a:p>
          <a:p>
            <a:pPr lvl="0">
              <a:lnSpc>
                <a:spcPct val="150000"/>
              </a:lnSpc>
            </a:pPr>
            <a:endParaRPr lang="en-US" sz="2400" dirty="0">
              <a:solidFill>
                <a:prstClr val="black">
                  <a:lumMod val="50000"/>
                  <a:lumOff val="50000"/>
                </a:prstClr>
              </a:solidFill>
              <a:latin typeface="Roboto" panose="02000000000000000000" pitchFamily="2" charset="0"/>
            </a:endParaRPr>
          </a:p>
          <a:p>
            <a:pPr lvl="0">
              <a:lnSpc>
                <a:spcPct val="150000"/>
              </a:lnSpc>
            </a:pPr>
            <a:endParaRPr lang="en-US" sz="2400" b="1" dirty="0">
              <a:solidFill>
                <a:prstClr val="black">
                  <a:lumMod val="50000"/>
                  <a:lumOff val="50000"/>
                </a:prstClr>
              </a:solidFill>
              <a:latin typeface="Roboto" panose="02000000000000000000" pitchFamily="2" charset="0"/>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013456" y="272321"/>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Phân</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biệt</a:t>
            </a:r>
            <a:r>
              <a:rPr lang="en-US" sz="3200" dirty="0">
                <a:solidFill>
                  <a:prstClr val="black">
                    <a:lumMod val="50000"/>
                    <a:lumOff val="50000"/>
                  </a:prstClr>
                </a:solidFill>
                <a:latin typeface="Roboto" panose="02000000000000000000" pitchFamily="2" charset="0"/>
              </a:rPr>
              <a:t> var, let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const</a:t>
            </a:r>
          </a:p>
        </p:txBody>
      </p:sp>
      <p:sp>
        <p:nvSpPr>
          <p:cNvPr id="6" name="Rectangle 5">
            <a:extLst>
              <a:ext uri="{FF2B5EF4-FFF2-40B4-BE49-F238E27FC236}">
                <a16:creationId xmlns:a16="http://schemas.microsoft.com/office/drawing/2014/main" id="{A9C215DE-2641-4C70-B80B-658A7A5DF56F}"/>
              </a:ext>
            </a:extLst>
          </p:cNvPr>
          <p:cNvSpPr/>
          <p:nvPr/>
        </p:nvSpPr>
        <p:spPr>
          <a:xfrm>
            <a:off x="1997334" y="2741375"/>
            <a:ext cx="3186200" cy="3106080"/>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latin typeface="Roboto" panose="02000000000000000000" pitchFamily="2" charset="0"/>
            </a:endParaRPr>
          </a:p>
        </p:txBody>
      </p:sp>
      <p:graphicFrame>
        <p:nvGraphicFramePr>
          <p:cNvPr id="18" name="Table 19">
            <a:extLst>
              <a:ext uri="{FF2B5EF4-FFF2-40B4-BE49-F238E27FC236}">
                <a16:creationId xmlns:a16="http://schemas.microsoft.com/office/drawing/2014/main" id="{281FF3F3-E43F-494F-93F7-D68B0C18148E}"/>
              </a:ext>
            </a:extLst>
          </p:cNvPr>
          <p:cNvGraphicFramePr>
            <a:graphicFrameLocks noGrp="1"/>
          </p:cNvGraphicFramePr>
          <p:nvPr>
            <p:extLst>
              <p:ext uri="{D42A27DB-BD31-4B8C-83A1-F6EECF244321}">
                <p14:modId xmlns:p14="http://schemas.microsoft.com/office/powerpoint/2010/main" val="3611883375"/>
              </p:ext>
            </p:extLst>
          </p:nvPr>
        </p:nvGraphicFramePr>
        <p:xfrm>
          <a:off x="2294984" y="3168777"/>
          <a:ext cx="2601168" cy="731520"/>
        </p:xfrm>
        <a:graphic>
          <a:graphicData uri="http://schemas.openxmlformats.org/drawingml/2006/table">
            <a:tbl>
              <a:tblPr firstRow="1" bandRow="1">
                <a:tableStyleId>{00A15C55-8517-42AA-B614-E9B94910E393}</a:tableStyleId>
              </a:tblPr>
              <a:tblGrid>
                <a:gridCol w="1154923">
                  <a:extLst>
                    <a:ext uri="{9D8B030D-6E8A-4147-A177-3AD203B41FA5}">
                      <a16:colId xmlns:a16="http://schemas.microsoft.com/office/drawing/2014/main" val="1490308013"/>
                    </a:ext>
                  </a:extLst>
                </a:gridCol>
                <a:gridCol w="1446245">
                  <a:extLst>
                    <a:ext uri="{9D8B030D-6E8A-4147-A177-3AD203B41FA5}">
                      <a16:colId xmlns:a16="http://schemas.microsoft.com/office/drawing/2014/main" val="4208568514"/>
                    </a:ext>
                  </a:extLst>
                </a:gridCol>
              </a:tblGrid>
              <a:tr h="203653">
                <a:tc>
                  <a:txBody>
                    <a:bodyPr/>
                    <a:lstStyle/>
                    <a:p>
                      <a:pPr algn="ctr"/>
                      <a:r>
                        <a:rPr lang="en-US" dirty="0">
                          <a:latin typeface="Roboto" panose="02000000000000000000" pitchFamily="2" charset="0"/>
                        </a:rPr>
                        <a:t>Name</a:t>
                      </a:r>
                    </a:p>
                  </a:txBody>
                  <a:tcPr/>
                </a:tc>
                <a:tc>
                  <a:txBody>
                    <a:bodyPr/>
                    <a:lstStyle/>
                    <a:p>
                      <a:pPr algn="ctr"/>
                      <a:r>
                        <a:rPr lang="en-US" dirty="0">
                          <a:latin typeface="Roboto" panose="02000000000000000000" pitchFamily="2" charset="0"/>
                        </a:rPr>
                        <a:t>Value</a:t>
                      </a:r>
                    </a:p>
                  </a:txBody>
                  <a:tcPr/>
                </a:tc>
                <a:extLst>
                  <a:ext uri="{0D108BD9-81ED-4DB2-BD59-A6C34878D82A}">
                    <a16:rowId xmlns:a16="http://schemas.microsoft.com/office/drawing/2014/main" val="3902360703"/>
                  </a:ext>
                </a:extLst>
              </a:tr>
              <a:tr h="203653">
                <a:tc>
                  <a:txBody>
                    <a:bodyPr/>
                    <a:lstStyle/>
                    <a:p>
                      <a:pPr algn="ctr"/>
                      <a:r>
                        <a:rPr lang="en-US" dirty="0">
                          <a:latin typeface="Roboto" panose="02000000000000000000" pitchFamily="2" charset="0"/>
                        </a:rPr>
                        <a:t>name</a:t>
                      </a:r>
                    </a:p>
                  </a:txBody>
                  <a:tcPr/>
                </a:tc>
                <a:tc>
                  <a:txBody>
                    <a:bodyPr/>
                    <a:lstStyle/>
                    <a:p>
                      <a:pPr algn="ctr"/>
                      <a:r>
                        <a:rPr lang="en-US" sz="1800" dirty="0">
                          <a:solidFill>
                            <a:srgbClr val="FF884D"/>
                          </a:solidFill>
                          <a:latin typeface="Roboto" panose="02000000000000000000" pitchFamily="2" charset="0"/>
                        </a:rPr>
                        <a:t>“</a:t>
                      </a:r>
                      <a:r>
                        <a:rPr lang="en-US" sz="1800" dirty="0" err="1">
                          <a:solidFill>
                            <a:srgbClr val="FF884D"/>
                          </a:solidFill>
                          <a:latin typeface="Roboto" panose="02000000000000000000" pitchFamily="2" charset="0"/>
                        </a:rPr>
                        <a:t>Bé</a:t>
                      </a:r>
                      <a:r>
                        <a:rPr lang="en-US" sz="1800" dirty="0">
                          <a:solidFill>
                            <a:srgbClr val="FF884D"/>
                          </a:solidFill>
                        </a:rPr>
                        <a:t> </a:t>
                      </a:r>
                      <a:r>
                        <a:rPr lang="en-US" sz="1800" dirty="0" err="1">
                          <a:solidFill>
                            <a:srgbClr val="FF884D"/>
                          </a:solidFill>
                        </a:rPr>
                        <a:t>Heo</a:t>
                      </a:r>
                      <a:r>
                        <a:rPr lang="en-US" sz="1800" dirty="0">
                          <a:solidFill>
                            <a:srgbClr val="FF884D"/>
                          </a:solidFill>
                        </a:rPr>
                        <a:t>”</a:t>
                      </a:r>
                      <a:endParaRPr lang="en-US" dirty="0"/>
                    </a:p>
                  </a:txBody>
                  <a:tcPr/>
                </a:tc>
                <a:extLst>
                  <a:ext uri="{0D108BD9-81ED-4DB2-BD59-A6C34878D82A}">
                    <a16:rowId xmlns:a16="http://schemas.microsoft.com/office/drawing/2014/main" val="3897514367"/>
                  </a:ext>
                </a:extLst>
              </a:tr>
            </a:tbl>
          </a:graphicData>
        </a:graphic>
      </p:graphicFrame>
      <p:sp>
        <p:nvSpPr>
          <p:cNvPr id="19" name="Rectangle 18">
            <a:extLst>
              <a:ext uri="{FF2B5EF4-FFF2-40B4-BE49-F238E27FC236}">
                <a16:creationId xmlns:a16="http://schemas.microsoft.com/office/drawing/2014/main" id="{0BC83A49-2A80-4707-B7CC-9A3D681A84D0}"/>
              </a:ext>
            </a:extLst>
          </p:cNvPr>
          <p:cNvSpPr/>
          <p:nvPr/>
        </p:nvSpPr>
        <p:spPr>
          <a:xfrm>
            <a:off x="2255594" y="4140966"/>
            <a:ext cx="2640558" cy="1475422"/>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graphicFrame>
        <p:nvGraphicFramePr>
          <p:cNvPr id="20" name="Table 19">
            <a:extLst>
              <a:ext uri="{FF2B5EF4-FFF2-40B4-BE49-F238E27FC236}">
                <a16:creationId xmlns:a16="http://schemas.microsoft.com/office/drawing/2014/main" id="{E8F5A86E-B36E-4D59-969B-4E4C7B1FE9AA}"/>
              </a:ext>
            </a:extLst>
          </p:cNvPr>
          <p:cNvGraphicFramePr>
            <a:graphicFrameLocks noGrp="1"/>
          </p:cNvGraphicFramePr>
          <p:nvPr>
            <p:extLst>
              <p:ext uri="{D42A27DB-BD31-4B8C-83A1-F6EECF244321}">
                <p14:modId xmlns:p14="http://schemas.microsoft.com/office/powerpoint/2010/main" val="1668147267"/>
              </p:ext>
            </p:extLst>
          </p:nvPr>
        </p:nvGraphicFramePr>
        <p:xfrm>
          <a:off x="2486726" y="4720337"/>
          <a:ext cx="2217683" cy="731520"/>
        </p:xfrm>
        <a:graphic>
          <a:graphicData uri="http://schemas.openxmlformats.org/drawingml/2006/table">
            <a:tbl>
              <a:tblPr firstRow="1" bandRow="1">
                <a:tableStyleId>{93296810-A885-4BE3-A3E7-6D5BEEA58F35}</a:tableStyleId>
              </a:tblPr>
              <a:tblGrid>
                <a:gridCol w="882208">
                  <a:extLst>
                    <a:ext uri="{9D8B030D-6E8A-4147-A177-3AD203B41FA5}">
                      <a16:colId xmlns:a16="http://schemas.microsoft.com/office/drawing/2014/main" val="1490308013"/>
                    </a:ext>
                  </a:extLst>
                </a:gridCol>
                <a:gridCol w="1335475">
                  <a:extLst>
                    <a:ext uri="{9D8B030D-6E8A-4147-A177-3AD203B41FA5}">
                      <a16:colId xmlns:a16="http://schemas.microsoft.com/office/drawing/2014/main" val="4208568514"/>
                    </a:ext>
                  </a:extLst>
                </a:gridCol>
              </a:tblGrid>
              <a:tr h="268058">
                <a:tc>
                  <a:txBody>
                    <a:bodyPr/>
                    <a:lstStyle/>
                    <a:p>
                      <a:pPr algn="ctr"/>
                      <a:r>
                        <a:rPr lang="en-US" dirty="0">
                          <a:latin typeface="Roboto" panose="02000000000000000000" pitchFamily="2" charset="0"/>
                        </a:rPr>
                        <a:t>Name</a:t>
                      </a:r>
                    </a:p>
                  </a:txBody>
                  <a:tcPr/>
                </a:tc>
                <a:tc>
                  <a:txBody>
                    <a:bodyPr/>
                    <a:lstStyle/>
                    <a:p>
                      <a:pPr algn="ctr"/>
                      <a:r>
                        <a:rPr lang="en-US" dirty="0">
                          <a:latin typeface="Roboto" panose="02000000000000000000" pitchFamily="2" charset="0"/>
                        </a:rPr>
                        <a:t>Value</a:t>
                      </a:r>
                    </a:p>
                  </a:txBody>
                  <a:tcPr/>
                </a:tc>
                <a:extLst>
                  <a:ext uri="{0D108BD9-81ED-4DB2-BD59-A6C34878D82A}">
                    <a16:rowId xmlns:a16="http://schemas.microsoft.com/office/drawing/2014/main" val="3902360703"/>
                  </a:ext>
                </a:extLst>
              </a:tr>
              <a:tr h="268058">
                <a:tc>
                  <a:txBody>
                    <a:bodyPr/>
                    <a:lstStyle/>
                    <a:p>
                      <a:pPr algn="ctr"/>
                      <a:r>
                        <a:rPr lang="en-US" dirty="0">
                          <a:latin typeface="Roboto" panose="02000000000000000000" pitchFamily="2" charset="0"/>
                        </a:rPr>
                        <a:t>w</a:t>
                      </a:r>
                    </a:p>
                  </a:txBody>
                  <a:tcPr/>
                </a:tc>
                <a:tc>
                  <a:txBody>
                    <a:bodyPr/>
                    <a:lstStyle/>
                    <a:p>
                      <a:pPr algn="ctr"/>
                      <a:r>
                        <a:rPr lang="en-US" sz="1800" dirty="0">
                          <a:solidFill>
                            <a:srgbClr val="00B050"/>
                          </a:solidFill>
                          <a:latin typeface="Roboto" panose="02000000000000000000" pitchFamily="2" charset="0"/>
                        </a:rPr>
                        <a:t>100</a:t>
                      </a:r>
                      <a:endParaRPr lang="en-US" dirty="0">
                        <a:solidFill>
                          <a:srgbClr val="00B050"/>
                        </a:solidFill>
                        <a:latin typeface="Roboto" panose="02000000000000000000" pitchFamily="2" charset="0"/>
                      </a:endParaRPr>
                    </a:p>
                  </a:txBody>
                  <a:tcPr/>
                </a:tc>
                <a:extLst>
                  <a:ext uri="{0D108BD9-81ED-4DB2-BD59-A6C34878D82A}">
                    <a16:rowId xmlns:a16="http://schemas.microsoft.com/office/drawing/2014/main" val="3897514367"/>
                  </a:ext>
                </a:extLst>
              </a:tr>
            </a:tbl>
          </a:graphicData>
        </a:graphic>
      </p:graphicFrame>
      <p:sp>
        <p:nvSpPr>
          <p:cNvPr id="21" name="TextBox 20">
            <a:extLst>
              <a:ext uri="{FF2B5EF4-FFF2-40B4-BE49-F238E27FC236}">
                <a16:creationId xmlns:a16="http://schemas.microsoft.com/office/drawing/2014/main" id="{01AA4D09-5231-486B-B71C-792C64DFEB84}"/>
              </a:ext>
            </a:extLst>
          </p:cNvPr>
          <p:cNvSpPr txBox="1"/>
          <p:nvPr/>
        </p:nvSpPr>
        <p:spPr>
          <a:xfrm>
            <a:off x="2255594" y="2753044"/>
            <a:ext cx="846707" cy="369332"/>
          </a:xfrm>
          <a:prstGeom prst="rect">
            <a:avLst/>
          </a:prstGeom>
          <a:noFill/>
        </p:spPr>
        <p:txBody>
          <a:bodyPr wrap="none" rtlCol="0">
            <a:spAutoFit/>
          </a:bodyPr>
          <a:lstStyle/>
          <a:p>
            <a:r>
              <a:rPr lang="en-US" b="1" dirty="0">
                <a:solidFill>
                  <a:srgbClr val="FF884D"/>
                </a:solidFill>
                <a:latin typeface="Roboto" panose="02000000000000000000" pitchFamily="2" charset="0"/>
              </a:rPr>
              <a:t>Global</a:t>
            </a:r>
          </a:p>
        </p:txBody>
      </p:sp>
      <p:sp>
        <p:nvSpPr>
          <p:cNvPr id="22" name="TextBox 21">
            <a:extLst>
              <a:ext uri="{FF2B5EF4-FFF2-40B4-BE49-F238E27FC236}">
                <a16:creationId xmlns:a16="http://schemas.microsoft.com/office/drawing/2014/main" id="{839829CB-C09B-4E8C-BD6A-C1CD38F69173}"/>
              </a:ext>
            </a:extLst>
          </p:cNvPr>
          <p:cNvSpPr txBox="1"/>
          <p:nvPr/>
        </p:nvSpPr>
        <p:spPr>
          <a:xfrm>
            <a:off x="2371398" y="4249654"/>
            <a:ext cx="744114" cy="369332"/>
          </a:xfrm>
          <a:prstGeom prst="rect">
            <a:avLst/>
          </a:prstGeom>
          <a:noFill/>
        </p:spPr>
        <p:txBody>
          <a:bodyPr wrap="none" rtlCol="0">
            <a:spAutoFit/>
          </a:bodyPr>
          <a:lstStyle/>
          <a:p>
            <a:r>
              <a:rPr lang="en-US" b="1" dirty="0">
                <a:solidFill>
                  <a:srgbClr val="00B050"/>
                </a:solidFill>
                <a:latin typeface="Roboto" panose="02000000000000000000" pitchFamily="2" charset="0"/>
              </a:rPr>
              <a:t>Local</a:t>
            </a:r>
          </a:p>
        </p:txBody>
      </p:sp>
      <p:pic>
        <p:nvPicPr>
          <p:cNvPr id="4" name="Picture 3">
            <a:extLst>
              <a:ext uri="{FF2B5EF4-FFF2-40B4-BE49-F238E27FC236}">
                <a16:creationId xmlns:a16="http://schemas.microsoft.com/office/drawing/2014/main" id="{86B415F3-48F4-410A-A139-9C9204EBB665}"/>
              </a:ext>
            </a:extLst>
          </p:cNvPr>
          <p:cNvPicPr>
            <a:picLocks noChangeAspect="1"/>
          </p:cNvPicPr>
          <p:nvPr/>
        </p:nvPicPr>
        <p:blipFill>
          <a:blip r:embed="rId3"/>
          <a:stretch>
            <a:fillRect/>
          </a:stretch>
        </p:blipFill>
        <p:spPr>
          <a:xfrm>
            <a:off x="6380945" y="2587652"/>
            <a:ext cx="5000695" cy="3528563"/>
          </a:xfrm>
          <a:prstGeom prst="rect">
            <a:avLst/>
          </a:prstGeom>
        </p:spPr>
      </p:pic>
      <p:sp>
        <p:nvSpPr>
          <p:cNvPr id="28" name="Rectangle 27">
            <a:extLst>
              <a:ext uri="{FF2B5EF4-FFF2-40B4-BE49-F238E27FC236}">
                <a16:creationId xmlns:a16="http://schemas.microsoft.com/office/drawing/2014/main" id="{76D26103-78FC-41C9-8D49-2FDB109AEED0}"/>
              </a:ext>
            </a:extLst>
          </p:cNvPr>
          <p:cNvSpPr/>
          <p:nvPr/>
        </p:nvSpPr>
        <p:spPr>
          <a:xfrm>
            <a:off x="6329165" y="2534484"/>
            <a:ext cx="5107053" cy="3618431"/>
          </a:xfrm>
          <a:prstGeom prst="rect">
            <a:avLst/>
          </a:prstGeom>
          <a:noFill/>
          <a:ln w="2857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latin typeface="Roboto" panose="02000000000000000000" pitchFamily="2" charset="0"/>
            </a:endParaRPr>
          </a:p>
        </p:txBody>
      </p:sp>
      <p:sp>
        <p:nvSpPr>
          <p:cNvPr id="29" name="Rectangle 28">
            <a:extLst>
              <a:ext uri="{FF2B5EF4-FFF2-40B4-BE49-F238E27FC236}">
                <a16:creationId xmlns:a16="http://schemas.microsoft.com/office/drawing/2014/main" id="{4F562781-76F4-496B-90C1-001AD08E96F2}"/>
              </a:ext>
            </a:extLst>
          </p:cNvPr>
          <p:cNvSpPr/>
          <p:nvPr/>
        </p:nvSpPr>
        <p:spPr>
          <a:xfrm>
            <a:off x="6824989" y="3901205"/>
            <a:ext cx="4362415" cy="787640"/>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30" name="Rectangle 29">
            <a:extLst>
              <a:ext uri="{FF2B5EF4-FFF2-40B4-BE49-F238E27FC236}">
                <a16:creationId xmlns:a16="http://schemas.microsoft.com/office/drawing/2014/main" id="{0C485A85-B799-4DB0-82E8-4183D4F43206}"/>
              </a:ext>
            </a:extLst>
          </p:cNvPr>
          <p:cNvSpPr/>
          <p:nvPr/>
        </p:nvSpPr>
        <p:spPr>
          <a:xfrm>
            <a:off x="6912800" y="3074854"/>
            <a:ext cx="550032" cy="181827"/>
          </a:xfrm>
          <a:prstGeom prst="rect">
            <a:avLst/>
          </a:prstGeom>
          <a:noFill/>
          <a:ln w="19050" cap="flat" cmpd="sng" algn="ctr">
            <a:solidFill>
              <a:srgbClr val="FF884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31" name="Rectangle 30">
            <a:extLst>
              <a:ext uri="{FF2B5EF4-FFF2-40B4-BE49-F238E27FC236}">
                <a16:creationId xmlns:a16="http://schemas.microsoft.com/office/drawing/2014/main" id="{4702DEC1-54B4-441C-A252-01E789324E33}"/>
              </a:ext>
            </a:extLst>
          </p:cNvPr>
          <p:cNvSpPr/>
          <p:nvPr/>
        </p:nvSpPr>
        <p:spPr>
          <a:xfrm>
            <a:off x="8484948" y="4287351"/>
            <a:ext cx="537754" cy="254565"/>
          </a:xfrm>
          <a:prstGeom prst="rect">
            <a:avLst/>
          </a:prstGeom>
          <a:noFill/>
          <a:ln w="19050" cap="flat" cmpd="sng" algn="ctr">
            <a:solidFill>
              <a:srgbClr val="FF884D"/>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cxnSp>
        <p:nvCxnSpPr>
          <p:cNvPr id="33" name="Connector: Elbow 32">
            <a:extLst>
              <a:ext uri="{FF2B5EF4-FFF2-40B4-BE49-F238E27FC236}">
                <a16:creationId xmlns:a16="http://schemas.microsoft.com/office/drawing/2014/main" id="{69E24498-7D1E-46BC-A561-83B5CEFC877D}"/>
              </a:ext>
            </a:extLst>
          </p:cNvPr>
          <p:cNvCxnSpPr>
            <a:cxnSpLocks/>
          </p:cNvCxnSpPr>
          <p:nvPr/>
        </p:nvCxnSpPr>
        <p:spPr>
          <a:xfrm rot="10800000" flipV="1">
            <a:off x="4896152" y="3269698"/>
            <a:ext cx="2291664" cy="446727"/>
          </a:xfrm>
          <a:prstGeom prst="bentConnector3">
            <a:avLst>
              <a:gd name="adj1" fmla="val -487"/>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Connector: Elbow 34">
            <a:extLst>
              <a:ext uri="{FF2B5EF4-FFF2-40B4-BE49-F238E27FC236}">
                <a16:creationId xmlns:a16="http://schemas.microsoft.com/office/drawing/2014/main" id="{B1FFD714-66C8-4DAB-92DF-498EE539FEED}"/>
              </a:ext>
            </a:extLst>
          </p:cNvPr>
          <p:cNvCxnSpPr>
            <a:cxnSpLocks/>
          </p:cNvCxnSpPr>
          <p:nvPr/>
        </p:nvCxnSpPr>
        <p:spPr>
          <a:xfrm rot="10800000">
            <a:off x="4896153" y="3727027"/>
            <a:ext cx="3857673" cy="542302"/>
          </a:xfrm>
          <a:prstGeom prst="bentConnector3">
            <a:avLst>
              <a:gd name="adj1" fmla="val 174"/>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Rectangle 37">
            <a:extLst>
              <a:ext uri="{FF2B5EF4-FFF2-40B4-BE49-F238E27FC236}">
                <a16:creationId xmlns:a16="http://schemas.microsoft.com/office/drawing/2014/main" id="{929506F1-F1EE-4727-BE07-F0330DAAAC2E}"/>
              </a:ext>
            </a:extLst>
          </p:cNvPr>
          <p:cNvSpPr/>
          <p:nvPr/>
        </p:nvSpPr>
        <p:spPr>
          <a:xfrm>
            <a:off x="7382926" y="4038911"/>
            <a:ext cx="263956" cy="144710"/>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39" name="Rectangle 38">
            <a:extLst>
              <a:ext uri="{FF2B5EF4-FFF2-40B4-BE49-F238E27FC236}">
                <a16:creationId xmlns:a16="http://schemas.microsoft.com/office/drawing/2014/main" id="{BEF38C8B-5BFC-4484-A0FE-45DA7E81ED24}"/>
              </a:ext>
            </a:extLst>
          </p:cNvPr>
          <p:cNvSpPr/>
          <p:nvPr/>
        </p:nvSpPr>
        <p:spPr>
          <a:xfrm>
            <a:off x="9755532" y="4316280"/>
            <a:ext cx="361748" cy="225636"/>
          </a:xfrm>
          <a:prstGeom prst="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cxnSp>
        <p:nvCxnSpPr>
          <p:cNvPr id="41" name="Connector: Elbow 40">
            <a:extLst>
              <a:ext uri="{FF2B5EF4-FFF2-40B4-BE49-F238E27FC236}">
                <a16:creationId xmlns:a16="http://schemas.microsoft.com/office/drawing/2014/main" id="{AA0D81EE-518D-4B49-B88B-D992AB9BA67F}"/>
              </a:ext>
            </a:extLst>
          </p:cNvPr>
          <p:cNvCxnSpPr>
            <a:cxnSpLocks/>
            <a:stCxn id="38" idx="1"/>
          </p:cNvCxnSpPr>
          <p:nvPr/>
        </p:nvCxnSpPr>
        <p:spPr>
          <a:xfrm rot="10800000" flipV="1">
            <a:off x="4656118" y="4111265"/>
            <a:ext cx="2726808" cy="1108967"/>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3" name="Connector: Elbow 42">
            <a:extLst>
              <a:ext uri="{FF2B5EF4-FFF2-40B4-BE49-F238E27FC236}">
                <a16:creationId xmlns:a16="http://schemas.microsoft.com/office/drawing/2014/main" id="{7D82F682-E1A7-4287-94A7-25E6B732795E}"/>
              </a:ext>
            </a:extLst>
          </p:cNvPr>
          <p:cNvCxnSpPr>
            <a:cxnSpLocks/>
            <a:stCxn id="39" idx="2"/>
          </p:cNvCxnSpPr>
          <p:nvPr/>
        </p:nvCxnSpPr>
        <p:spPr>
          <a:xfrm rot="5400000">
            <a:off x="6948374" y="2249660"/>
            <a:ext cx="695777" cy="5280289"/>
          </a:xfrm>
          <a:prstGeom prst="bentConnector2">
            <a:avLst/>
          </a:prstGeom>
          <a:ln>
            <a:tailEnd type="triangle"/>
          </a:ln>
        </p:spPr>
        <p:style>
          <a:lnRef idx="3">
            <a:schemeClr val="accent6"/>
          </a:lnRef>
          <a:fillRef idx="0">
            <a:schemeClr val="accent6"/>
          </a:fillRef>
          <a:effectRef idx="2">
            <a:schemeClr val="accent6"/>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439136" y="2301352"/>
            <a:ext cx="3883619" cy="1106277"/>
          </a:xfrm>
          <a:prstGeom prst="rect">
            <a:avLst/>
          </a:prstGeom>
        </p:spPr>
      </p:pic>
      <p:sp>
        <p:nvSpPr>
          <p:cNvPr id="27" name="TextBox 26">
            <a:extLst>
              <a:ext uri="{FF2B5EF4-FFF2-40B4-BE49-F238E27FC236}">
                <a16:creationId xmlns:a16="http://schemas.microsoft.com/office/drawing/2014/main" id="{C1DCC64C-2E75-43D4-B118-022F09FD3658}"/>
              </a:ext>
            </a:extLst>
          </p:cNvPr>
          <p:cNvSpPr txBox="1"/>
          <p:nvPr/>
        </p:nvSpPr>
        <p:spPr>
          <a:xfrm>
            <a:off x="8397563" y="5801933"/>
            <a:ext cx="2159345" cy="369332"/>
          </a:xfrm>
          <a:prstGeom prst="rect">
            <a:avLst/>
          </a:prstGeom>
          <a:noFill/>
        </p:spPr>
        <p:txBody>
          <a:bodyPr wrap="square" rtlCol="0">
            <a:spAutoFit/>
          </a:bodyPr>
          <a:lstStyle/>
          <a:p>
            <a:r>
              <a:rPr lang="en-US" dirty="0">
                <a:solidFill>
                  <a:srgbClr val="FF0000"/>
                </a:solidFill>
                <a:latin typeface="SFMono-Regular"/>
              </a:rPr>
              <a:t>w</a:t>
            </a:r>
            <a:r>
              <a:rPr lang="en-US" b="0" i="0" dirty="0">
                <a:solidFill>
                  <a:srgbClr val="FF0000"/>
                </a:solidFill>
                <a:effectLst/>
                <a:latin typeface="SFMono-Regular"/>
              </a:rPr>
              <a:t> is not defined</a:t>
            </a:r>
            <a:endParaRPr lang="en-US" b="1" dirty="0">
              <a:solidFill>
                <a:srgbClr val="FF0000"/>
              </a:solidFill>
              <a:latin typeface="Roboto" panose="02000000000000000000" pitchFamily="2" charset="0"/>
            </a:endParaRPr>
          </a:p>
        </p:txBody>
      </p:sp>
      <p:sp>
        <p:nvSpPr>
          <p:cNvPr id="26" name="TextBox 25">
            <a:extLst>
              <a:ext uri="{FF2B5EF4-FFF2-40B4-BE49-F238E27FC236}">
                <a16:creationId xmlns:a16="http://schemas.microsoft.com/office/drawing/2014/main" id="{D3F24928-BF52-4692-AA38-1574D0356C33}"/>
              </a:ext>
            </a:extLst>
          </p:cNvPr>
          <p:cNvSpPr txBox="1"/>
          <p:nvPr/>
        </p:nvSpPr>
        <p:spPr>
          <a:xfrm>
            <a:off x="8830699" y="5482535"/>
            <a:ext cx="2030116" cy="369332"/>
          </a:xfrm>
          <a:prstGeom prst="rect">
            <a:avLst/>
          </a:prstGeom>
          <a:noFill/>
        </p:spPr>
        <p:txBody>
          <a:bodyPr wrap="square" rtlCol="0">
            <a:spAutoFit/>
          </a:bodyPr>
          <a:lstStyle/>
          <a:p>
            <a:r>
              <a:rPr lang="en-US" b="1" dirty="0" err="1">
                <a:solidFill>
                  <a:srgbClr val="00B050"/>
                </a:solidFill>
                <a:latin typeface="Roboto" panose="02000000000000000000" pitchFamily="2" charset="0"/>
              </a:rPr>
              <a:t>Bé</a:t>
            </a:r>
            <a:r>
              <a:rPr lang="en-US" b="1" dirty="0">
                <a:solidFill>
                  <a:srgbClr val="00B050"/>
                </a:solidFill>
                <a:latin typeface="Roboto" panose="02000000000000000000" pitchFamily="2" charset="0"/>
              </a:rPr>
              <a:t> </a:t>
            </a:r>
            <a:r>
              <a:rPr lang="en-US" b="1" dirty="0" err="1">
                <a:solidFill>
                  <a:srgbClr val="00B050"/>
                </a:solidFill>
                <a:latin typeface="Roboto" panose="02000000000000000000" pitchFamily="2" charset="0"/>
              </a:rPr>
              <a:t>Heo</a:t>
            </a:r>
            <a:endParaRPr lang="en-US" b="1" dirty="0">
              <a:solidFill>
                <a:srgbClr val="00B050"/>
              </a:solidFill>
              <a:latin typeface="Roboto" panose="02000000000000000000" pitchFamily="2" charset="0"/>
            </a:endParaRPr>
          </a:p>
        </p:txBody>
      </p:sp>
      <p:sp>
        <p:nvSpPr>
          <p:cNvPr id="24" name="TextBox 23">
            <a:extLst>
              <a:ext uri="{FF2B5EF4-FFF2-40B4-BE49-F238E27FC236}">
                <a16:creationId xmlns:a16="http://schemas.microsoft.com/office/drawing/2014/main" id="{DD388C48-331E-4891-8659-7FDDBE41A1C2}"/>
              </a:ext>
            </a:extLst>
          </p:cNvPr>
          <p:cNvSpPr txBox="1"/>
          <p:nvPr/>
        </p:nvSpPr>
        <p:spPr>
          <a:xfrm>
            <a:off x="7536634" y="5189237"/>
            <a:ext cx="2505075" cy="369332"/>
          </a:xfrm>
          <a:prstGeom prst="rect">
            <a:avLst/>
          </a:prstGeom>
          <a:noFill/>
        </p:spPr>
        <p:txBody>
          <a:bodyPr wrap="square" rtlCol="0">
            <a:spAutoFit/>
          </a:bodyPr>
          <a:lstStyle/>
          <a:p>
            <a:r>
              <a:rPr lang="en-US" b="1" dirty="0" err="1">
                <a:solidFill>
                  <a:srgbClr val="00B050"/>
                </a:solidFill>
                <a:latin typeface="Roboto" panose="02000000000000000000" pitchFamily="2" charset="0"/>
              </a:rPr>
              <a:t>Bé</a:t>
            </a:r>
            <a:r>
              <a:rPr lang="en-US" b="1" dirty="0">
                <a:solidFill>
                  <a:srgbClr val="00B050"/>
                </a:solidFill>
                <a:latin typeface="Roboto" panose="02000000000000000000" pitchFamily="2" charset="0"/>
              </a:rPr>
              <a:t> Heo:100kg</a:t>
            </a:r>
          </a:p>
        </p:txBody>
      </p:sp>
    </p:spTree>
    <p:extLst>
      <p:ext uri="{BB962C8B-B14F-4D97-AF65-F5344CB8AC3E}">
        <p14:creationId xmlns:p14="http://schemas.microsoft.com/office/powerpoint/2010/main" val="13876648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EDF97B-523B-453F-B4F3-D4A5C80FE553}"/>
              </a:ext>
            </a:extLst>
          </p:cNvPr>
          <p:cNvPicPr>
            <a:picLocks noChangeAspect="1"/>
          </p:cNvPicPr>
          <p:nvPr/>
        </p:nvPicPr>
        <p:blipFill>
          <a:blip r:embed="rId3"/>
          <a:stretch>
            <a:fillRect/>
          </a:stretch>
        </p:blipFill>
        <p:spPr>
          <a:xfrm>
            <a:off x="6096000" y="2473251"/>
            <a:ext cx="4645624" cy="4194527"/>
          </a:xfrm>
          <a:prstGeom prst="rect">
            <a:avLst/>
          </a:prstGeom>
        </p:spPr>
      </p:pic>
      <p:sp>
        <p:nvSpPr>
          <p:cNvPr id="15" name="TextBox 14">
            <a:extLst>
              <a:ext uri="{FF2B5EF4-FFF2-40B4-BE49-F238E27FC236}">
                <a16:creationId xmlns:a16="http://schemas.microsoft.com/office/drawing/2014/main" id="{1359A7EA-5EC3-4836-A20B-3DA9976BE783}"/>
              </a:ext>
            </a:extLst>
          </p:cNvPr>
          <p:cNvSpPr txBox="1"/>
          <p:nvPr/>
        </p:nvSpPr>
        <p:spPr>
          <a:xfrm>
            <a:off x="1266019" y="683240"/>
            <a:ext cx="9704498" cy="3497561"/>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latin typeface="Roboto" panose="02000000000000000000" pitchFamily="2" charset="0"/>
              </a:rPr>
              <a:t>Var </a:t>
            </a:r>
            <a:r>
              <a:rPr lang="en-US" sz="2400" b="1" dirty="0" err="1">
                <a:solidFill>
                  <a:prstClr val="black">
                    <a:lumMod val="50000"/>
                    <a:lumOff val="50000"/>
                  </a:prstClr>
                </a:solidFill>
                <a:latin typeface="Roboto" panose="02000000000000000000" pitchFamily="2" charset="0"/>
              </a:rPr>
              <a:t>trong</a:t>
            </a:r>
            <a:r>
              <a:rPr lang="en-US" sz="2400" b="1" dirty="0">
                <a:solidFill>
                  <a:prstClr val="black">
                    <a:lumMod val="50000"/>
                    <a:lumOff val="50000"/>
                  </a:prstClr>
                </a:solidFill>
                <a:latin typeface="Roboto" panose="02000000000000000000" pitchFamily="2" charset="0"/>
              </a:rPr>
              <a:t> local scope</a:t>
            </a:r>
          </a:p>
          <a:p>
            <a:pPr marL="342900" indent="-342900">
              <a:lnSpc>
                <a:spcPct val="150000"/>
              </a:lnSpc>
              <a:buFont typeface="Arial" panose="020B0604020202020204" pitchFamily="34" charset="0"/>
              <a:buChar char="•"/>
            </a:pPr>
            <a:r>
              <a:rPr lang="en-US" sz="2000" dirty="0">
                <a:solidFill>
                  <a:schemeClr val="tx1">
                    <a:lumMod val="50000"/>
                    <a:lumOff val="50000"/>
                  </a:schemeClr>
                </a:solidFill>
                <a:latin typeface="Roboto" panose="02000000000000000000" pitchFamily="2" charset="0"/>
              </a:rPr>
              <a:t>Khi 1 </a:t>
            </a:r>
            <a:r>
              <a:rPr lang="en-US" sz="2000" dirty="0" err="1">
                <a:solidFill>
                  <a:schemeClr val="tx1">
                    <a:lumMod val="50000"/>
                    <a:lumOff val="50000"/>
                  </a:schemeClr>
                </a:solidFill>
                <a:latin typeface="Roboto" panose="02000000000000000000" pitchFamily="2" charset="0"/>
              </a:rPr>
              <a:t>biến</a:t>
            </a:r>
            <a:r>
              <a:rPr lang="en-US" sz="2000" dirty="0">
                <a:solidFill>
                  <a:schemeClr val="tx1">
                    <a:lumMod val="50000"/>
                    <a:lumOff val="50000"/>
                  </a:schemeClr>
                </a:solidFill>
                <a:latin typeface="Roboto" panose="02000000000000000000" pitchFamily="2" charset="0"/>
              </a:rPr>
              <a:t> var đ</a:t>
            </a:r>
            <a:r>
              <a:rPr lang="vi-VN" sz="2000" dirty="0">
                <a:solidFill>
                  <a:schemeClr val="tx1">
                    <a:lumMod val="50000"/>
                    <a:lumOff val="50000"/>
                  </a:schemeClr>
                </a:solidFill>
                <a:latin typeface="Roboto" panose="02000000000000000000" pitchFamily="2" charset="0"/>
              </a:rPr>
              <a:t>ư</a:t>
            </a:r>
            <a:r>
              <a:rPr lang="en-US" sz="2000" dirty="0" err="1">
                <a:solidFill>
                  <a:schemeClr val="tx1">
                    <a:lumMod val="50000"/>
                    <a:lumOff val="50000"/>
                  </a:schemeClr>
                </a:solidFill>
                <a:latin typeface="Roboto" panose="02000000000000000000" pitchFamily="2" charset="0"/>
              </a:rPr>
              <a:t>ợc</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khai</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báo</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trong</a:t>
            </a:r>
            <a:r>
              <a:rPr lang="en-US" sz="2000" dirty="0">
                <a:solidFill>
                  <a:schemeClr val="tx1">
                    <a:lumMod val="50000"/>
                    <a:lumOff val="50000"/>
                  </a:schemeClr>
                </a:solidFill>
                <a:latin typeface="Roboto" panose="02000000000000000000" pitchFamily="2" charset="0"/>
              </a:rPr>
              <a:t> function </a:t>
            </a:r>
            <a:r>
              <a:rPr lang="en-US" sz="2000" dirty="0" err="1">
                <a:solidFill>
                  <a:schemeClr val="tx1">
                    <a:lumMod val="50000"/>
                    <a:lumOff val="50000"/>
                  </a:schemeClr>
                </a:solidFill>
                <a:latin typeface="Roboto" panose="02000000000000000000" pitchFamily="2" charset="0"/>
              </a:rPr>
              <a:t>thì</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nó</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sẽ</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có</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phạm</a:t>
            </a:r>
            <a:r>
              <a:rPr lang="en-US" sz="2000" dirty="0">
                <a:solidFill>
                  <a:schemeClr val="tx1">
                    <a:lumMod val="50000"/>
                    <a:lumOff val="50000"/>
                  </a:schemeClr>
                </a:solidFill>
                <a:latin typeface="Roboto" panose="02000000000000000000" pitchFamily="2" charset="0"/>
              </a:rPr>
              <a:t> vi function scope</a:t>
            </a:r>
          </a:p>
          <a:p>
            <a:pPr marL="342900" indent="-342900">
              <a:lnSpc>
                <a:spcPct val="150000"/>
              </a:lnSpc>
              <a:buFont typeface="Arial" panose="020B0604020202020204" pitchFamily="34" charset="0"/>
              <a:buChar char="•"/>
            </a:pPr>
            <a:r>
              <a:rPr lang="en-US" sz="2000" dirty="0">
                <a:solidFill>
                  <a:schemeClr val="tx1">
                    <a:lumMod val="50000"/>
                    <a:lumOff val="50000"/>
                  </a:schemeClr>
                </a:solidFill>
                <a:latin typeface="Roboto" panose="02000000000000000000" pitchFamily="2" charset="0"/>
              </a:rPr>
              <a:t>Function scope: </a:t>
            </a:r>
            <a:r>
              <a:rPr lang="en-US" sz="2000" dirty="0" err="1">
                <a:solidFill>
                  <a:schemeClr val="tx1">
                    <a:lumMod val="50000"/>
                    <a:lumOff val="50000"/>
                  </a:schemeClr>
                </a:solidFill>
                <a:latin typeface="Roboto" panose="02000000000000000000" pitchFamily="2" charset="0"/>
              </a:rPr>
              <a:t>biến</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đó</a:t>
            </a:r>
            <a:r>
              <a:rPr lang="en-US" sz="2000" dirty="0">
                <a:solidFill>
                  <a:schemeClr val="tx1">
                    <a:lumMod val="50000"/>
                    <a:lumOff val="50000"/>
                  </a:schemeClr>
                </a:solidFill>
                <a:latin typeface="Roboto" panose="02000000000000000000" pitchFamily="2" charset="0"/>
              </a:rPr>
              <a:t> </a:t>
            </a:r>
            <a:r>
              <a:rPr lang="vi-VN" sz="2000" dirty="0">
                <a:solidFill>
                  <a:schemeClr val="tx1">
                    <a:lumMod val="50000"/>
                    <a:lumOff val="50000"/>
                  </a:schemeClr>
                </a:solidFill>
                <a:latin typeface="Roboto" panose="02000000000000000000" pitchFamily="2" charset="0"/>
              </a:rPr>
              <a:t>sẽ được dùng ở bất cứ đâu trong function đó. </a:t>
            </a:r>
          </a:p>
          <a:p>
            <a:pPr marL="342900" indent="-342900">
              <a:lnSpc>
                <a:spcPct val="150000"/>
              </a:lnSpc>
              <a:buFont typeface="Arial" panose="020B0604020202020204" pitchFamily="34" charset="0"/>
              <a:buChar char="•"/>
            </a:pPr>
            <a:r>
              <a:rPr lang="vi-VN" sz="2000" dirty="0">
                <a:solidFill>
                  <a:schemeClr val="tx1">
                    <a:lumMod val="50000"/>
                    <a:lumOff val="50000"/>
                  </a:schemeClr>
                </a:solidFill>
                <a:latin typeface="Roboto" panose="02000000000000000000" pitchFamily="2" charset="0"/>
              </a:rPr>
              <a:t>Bên ngoài sẽ không gọi được biến đó.</a:t>
            </a:r>
            <a:endParaRPr lang="en-US" sz="2000" dirty="0">
              <a:solidFill>
                <a:schemeClr val="tx1">
                  <a:lumMod val="50000"/>
                  <a:lumOff val="50000"/>
                </a:schemeClr>
              </a:solidFill>
              <a:latin typeface="Roboto" panose="02000000000000000000" pitchFamily="2" charset="0"/>
            </a:endParaRPr>
          </a:p>
          <a:p>
            <a:pPr marL="342900" indent="-342900">
              <a:lnSpc>
                <a:spcPct val="150000"/>
              </a:lnSpc>
              <a:buFont typeface="Arial" panose="020B0604020202020204" pitchFamily="34" charset="0"/>
              <a:buChar char="•"/>
            </a:pPr>
            <a:endParaRPr lang="en-US" dirty="0">
              <a:solidFill>
                <a:schemeClr val="tx1">
                  <a:lumMod val="50000"/>
                  <a:lumOff val="50000"/>
                </a:schemeClr>
              </a:solidFill>
              <a:latin typeface="Roboto" panose="02000000000000000000" pitchFamily="2" charset="0"/>
            </a:endParaRPr>
          </a:p>
          <a:p>
            <a:pPr lvl="0">
              <a:lnSpc>
                <a:spcPct val="150000"/>
              </a:lnSpc>
            </a:pPr>
            <a:endParaRPr lang="en-US" sz="2400" dirty="0">
              <a:solidFill>
                <a:prstClr val="black">
                  <a:lumMod val="50000"/>
                  <a:lumOff val="50000"/>
                </a:prstClr>
              </a:solidFill>
              <a:latin typeface="Roboto" panose="02000000000000000000" pitchFamily="2" charset="0"/>
            </a:endParaRPr>
          </a:p>
          <a:p>
            <a:pPr lvl="0">
              <a:lnSpc>
                <a:spcPct val="150000"/>
              </a:lnSpc>
            </a:pPr>
            <a:endParaRPr lang="en-US" sz="2400" b="1" dirty="0">
              <a:solidFill>
                <a:prstClr val="black">
                  <a:lumMod val="50000"/>
                  <a:lumOff val="50000"/>
                </a:prstClr>
              </a:solidFill>
              <a:latin typeface="Roboto" panose="02000000000000000000" pitchFamily="2" charset="0"/>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013456" y="272321"/>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Phân</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biệt</a:t>
            </a:r>
            <a:r>
              <a:rPr lang="en-US" sz="3200" dirty="0">
                <a:solidFill>
                  <a:prstClr val="black">
                    <a:lumMod val="50000"/>
                    <a:lumOff val="50000"/>
                  </a:prstClr>
                </a:solidFill>
                <a:latin typeface="Roboto" panose="02000000000000000000" pitchFamily="2" charset="0"/>
              </a:rPr>
              <a:t> var, let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const</a:t>
            </a:r>
          </a:p>
        </p:txBody>
      </p:sp>
      <p:sp>
        <p:nvSpPr>
          <p:cNvPr id="6" name="Rectangle 5">
            <a:extLst>
              <a:ext uri="{FF2B5EF4-FFF2-40B4-BE49-F238E27FC236}">
                <a16:creationId xmlns:a16="http://schemas.microsoft.com/office/drawing/2014/main" id="{A9C215DE-2641-4C70-B80B-658A7A5DF56F}"/>
              </a:ext>
            </a:extLst>
          </p:cNvPr>
          <p:cNvSpPr/>
          <p:nvPr/>
        </p:nvSpPr>
        <p:spPr>
          <a:xfrm>
            <a:off x="1563125" y="2951521"/>
            <a:ext cx="3845578" cy="250643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latin typeface="Roboto" panose="02000000000000000000" pitchFamily="2" charset="0"/>
            </a:endParaRPr>
          </a:p>
        </p:txBody>
      </p:sp>
      <p:sp>
        <p:nvSpPr>
          <p:cNvPr id="19" name="Rectangle 18">
            <a:extLst>
              <a:ext uri="{FF2B5EF4-FFF2-40B4-BE49-F238E27FC236}">
                <a16:creationId xmlns:a16="http://schemas.microsoft.com/office/drawing/2014/main" id="{0BC83A49-2A80-4707-B7CC-9A3D681A84D0}"/>
              </a:ext>
            </a:extLst>
          </p:cNvPr>
          <p:cNvSpPr/>
          <p:nvPr/>
        </p:nvSpPr>
        <p:spPr>
          <a:xfrm>
            <a:off x="1872456" y="3456500"/>
            <a:ext cx="3213894" cy="177607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graphicFrame>
        <p:nvGraphicFramePr>
          <p:cNvPr id="20" name="Table 19">
            <a:extLst>
              <a:ext uri="{FF2B5EF4-FFF2-40B4-BE49-F238E27FC236}">
                <a16:creationId xmlns:a16="http://schemas.microsoft.com/office/drawing/2014/main" id="{E8F5A86E-B36E-4D59-969B-4E4C7B1FE9AA}"/>
              </a:ext>
            </a:extLst>
          </p:cNvPr>
          <p:cNvGraphicFramePr>
            <a:graphicFrameLocks noGrp="1"/>
          </p:cNvGraphicFramePr>
          <p:nvPr>
            <p:extLst>
              <p:ext uri="{D42A27DB-BD31-4B8C-83A1-F6EECF244321}">
                <p14:modId xmlns:p14="http://schemas.microsoft.com/office/powerpoint/2010/main" val="713636691"/>
              </p:ext>
            </p:extLst>
          </p:nvPr>
        </p:nvGraphicFramePr>
        <p:xfrm>
          <a:off x="2099722" y="3833981"/>
          <a:ext cx="2719928" cy="1097280"/>
        </p:xfrm>
        <a:graphic>
          <a:graphicData uri="http://schemas.openxmlformats.org/drawingml/2006/table">
            <a:tbl>
              <a:tblPr firstRow="1" bandRow="1">
                <a:tableStyleId>{93296810-A885-4BE3-A3E7-6D5BEEA58F35}</a:tableStyleId>
              </a:tblPr>
              <a:tblGrid>
                <a:gridCol w="1254217">
                  <a:extLst>
                    <a:ext uri="{9D8B030D-6E8A-4147-A177-3AD203B41FA5}">
                      <a16:colId xmlns:a16="http://schemas.microsoft.com/office/drawing/2014/main" val="1490308013"/>
                    </a:ext>
                  </a:extLst>
                </a:gridCol>
                <a:gridCol w="1465711">
                  <a:extLst>
                    <a:ext uri="{9D8B030D-6E8A-4147-A177-3AD203B41FA5}">
                      <a16:colId xmlns:a16="http://schemas.microsoft.com/office/drawing/2014/main" val="4208568514"/>
                    </a:ext>
                  </a:extLst>
                </a:gridCol>
              </a:tblGrid>
              <a:tr h="268058">
                <a:tc>
                  <a:txBody>
                    <a:bodyPr/>
                    <a:lstStyle/>
                    <a:p>
                      <a:pPr algn="ctr"/>
                      <a:r>
                        <a:rPr lang="en-US" dirty="0">
                          <a:latin typeface="Roboto" panose="02000000000000000000" pitchFamily="2" charset="0"/>
                        </a:rPr>
                        <a:t>Name</a:t>
                      </a:r>
                    </a:p>
                  </a:txBody>
                  <a:tcPr/>
                </a:tc>
                <a:tc>
                  <a:txBody>
                    <a:bodyPr/>
                    <a:lstStyle/>
                    <a:p>
                      <a:pPr algn="ctr"/>
                      <a:r>
                        <a:rPr lang="en-US" dirty="0">
                          <a:latin typeface="Roboto" panose="02000000000000000000" pitchFamily="2" charset="0"/>
                        </a:rPr>
                        <a:t>Value</a:t>
                      </a:r>
                    </a:p>
                  </a:txBody>
                  <a:tcPr/>
                </a:tc>
                <a:extLst>
                  <a:ext uri="{0D108BD9-81ED-4DB2-BD59-A6C34878D82A}">
                    <a16:rowId xmlns:a16="http://schemas.microsoft.com/office/drawing/2014/main" val="3902360703"/>
                  </a:ext>
                </a:extLst>
              </a:tr>
              <a:tr h="268058">
                <a:tc>
                  <a:txBody>
                    <a:bodyPr/>
                    <a:lstStyle/>
                    <a:p>
                      <a:pPr algn="ctr"/>
                      <a:r>
                        <a:rPr lang="en-US" dirty="0">
                          <a:solidFill>
                            <a:srgbClr val="00B050"/>
                          </a:solidFill>
                          <a:latin typeface="Roboto" panose="02000000000000000000" pitchFamily="2" charset="0"/>
                        </a:rPr>
                        <a:t>w</a:t>
                      </a:r>
                    </a:p>
                  </a:txBody>
                  <a:tcPr/>
                </a:tc>
                <a:tc>
                  <a:txBody>
                    <a:bodyPr/>
                    <a:lstStyle/>
                    <a:p>
                      <a:pPr algn="ctr"/>
                      <a:r>
                        <a:rPr lang="en-US" sz="1800" dirty="0">
                          <a:solidFill>
                            <a:srgbClr val="00B050"/>
                          </a:solidFill>
                          <a:latin typeface="Roboto" panose="02000000000000000000" pitchFamily="2" charset="0"/>
                        </a:rPr>
                        <a:t>100</a:t>
                      </a:r>
                      <a:endParaRPr lang="en-US" dirty="0">
                        <a:solidFill>
                          <a:srgbClr val="00B050"/>
                        </a:solidFill>
                        <a:latin typeface="Roboto" panose="02000000000000000000" pitchFamily="2" charset="0"/>
                      </a:endParaRPr>
                    </a:p>
                  </a:txBody>
                  <a:tcPr/>
                </a:tc>
                <a:extLst>
                  <a:ext uri="{0D108BD9-81ED-4DB2-BD59-A6C34878D82A}">
                    <a16:rowId xmlns:a16="http://schemas.microsoft.com/office/drawing/2014/main" val="3897514367"/>
                  </a:ext>
                </a:extLst>
              </a:tr>
              <a:tr h="268058">
                <a:tc>
                  <a:txBody>
                    <a:bodyPr/>
                    <a:lstStyle/>
                    <a:p>
                      <a:pPr algn="ctr"/>
                      <a:r>
                        <a:rPr lang="en-US" dirty="0">
                          <a:solidFill>
                            <a:srgbClr val="FF884D"/>
                          </a:solidFill>
                          <a:latin typeface="Roboto" panose="02000000000000000000" pitchFamily="2" charset="0"/>
                        </a:rPr>
                        <a:t>nickname</a:t>
                      </a:r>
                    </a:p>
                  </a:txBody>
                  <a:tcPr/>
                </a:tc>
                <a:tc>
                  <a:txBody>
                    <a:bodyPr/>
                    <a:lstStyle/>
                    <a:p>
                      <a:pPr algn="ctr"/>
                      <a:r>
                        <a:rPr lang="en-US" dirty="0">
                          <a:solidFill>
                            <a:srgbClr val="FF884D"/>
                          </a:solidFill>
                          <a:latin typeface="Roboto" panose="02000000000000000000" pitchFamily="2" charset="0"/>
                        </a:rPr>
                        <a:t>“</a:t>
                      </a:r>
                      <a:r>
                        <a:rPr lang="en-US" dirty="0" err="1">
                          <a:solidFill>
                            <a:srgbClr val="FF884D"/>
                          </a:solidFill>
                          <a:latin typeface="Roboto" panose="02000000000000000000" pitchFamily="2" charset="0"/>
                        </a:rPr>
                        <a:t>Bé</a:t>
                      </a:r>
                      <a:r>
                        <a:rPr lang="en-US" dirty="0">
                          <a:solidFill>
                            <a:srgbClr val="FF884D"/>
                          </a:solidFill>
                        </a:rPr>
                        <a:t> </a:t>
                      </a:r>
                      <a:r>
                        <a:rPr lang="en-US" dirty="0" err="1">
                          <a:solidFill>
                            <a:srgbClr val="FF884D"/>
                          </a:solidFill>
                        </a:rPr>
                        <a:t>Heo</a:t>
                      </a:r>
                      <a:r>
                        <a:rPr lang="en-US" dirty="0">
                          <a:solidFill>
                            <a:srgbClr val="FF884D"/>
                          </a:solidFill>
                        </a:rPr>
                        <a:t>”</a:t>
                      </a:r>
                    </a:p>
                  </a:txBody>
                  <a:tcPr/>
                </a:tc>
                <a:extLst>
                  <a:ext uri="{0D108BD9-81ED-4DB2-BD59-A6C34878D82A}">
                    <a16:rowId xmlns:a16="http://schemas.microsoft.com/office/drawing/2014/main" val="94155727"/>
                  </a:ext>
                </a:extLst>
              </a:tr>
            </a:tbl>
          </a:graphicData>
        </a:graphic>
      </p:graphicFrame>
      <p:sp>
        <p:nvSpPr>
          <p:cNvPr id="21" name="TextBox 20">
            <a:extLst>
              <a:ext uri="{FF2B5EF4-FFF2-40B4-BE49-F238E27FC236}">
                <a16:creationId xmlns:a16="http://schemas.microsoft.com/office/drawing/2014/main" id="{01AA4D09-5231-486B-B71C-792C64DFEB84}"/>
              </a:ext>
            </a:extLst>
          </p:cNvPr>
          <p:cNvSpPr txBox="1"/>
          <p:nvPr/>
        </p:nvSpPr>
        <p:spPr>
          <a:xfrm>
            <a:off x="1761294" y="2978966"/>
            <a:ext cx="846707" cy="369332"/>
          </a:xfrm>
          <a:prstGeom prst="rect">
            <a:avLst/>
          </a:prstGeom>
          <a:noFill/>
        </p:spPr>
        <p:txBody>
          <a:bodyPr wrap="none" rtlCol="0">
            <a:spAutoFit/>
          </a:bodyPr>
          <a:lstStyle/>
          <a:p>
            <a:r>
              <a:rPr lang="en-US" b="1" dirty="0">
                <a:solidFill>
                  <a:srgbClr val="0070C0"/>
                </a:solidFill>
                <a:latin typeface="Roboto" panose="02000000000000000000" pitchFamily="2" charset="0"/>
              </a:rPr>
              <a:t>Global</a:t>
            </a:r>
          </a:p>
        </p:txBody>
      </p:sp>
      <p:sp>
        <p:nvSpPr>
          <p:cNvPr id="22" name="TextBox 21">
            <a:extLst>
              <a:ext uri="{FF2B5EF4-FFF2-40B4-BE49-F238E27FC236}">
                <a16:creationId xmlns:a16="http://schemas.microsoft.com/office/drawing/2014/main" id="{839829CB-C09B-4E8C-BD6A-C1CD38F69173}"/>
              </a:ext>
            </a:extLst>
          </p:cNvPr>
          <p:cNvSpPr txBox="1"/>
          <p:nvPr/>
        </p:nvSpPr>
        <p:spPr>
          <a:xfrm>
            <a:off x="2055458" y="3454480"/>
            <a:ext cx="744114" cy="369332"/>
          </a:xfrm>
          <a:prstGeom prst="rect">
            <a:avLst/>
          </a:prstGeom>
          <a:noFill/>
        </p:spPr>
        <p:txBody>
          <a:bodyPr wrap="none" rtlCol="0">
            <a:spAutoFit/>
          </a:bodyPr>
          <a:lstStyle/>
          <a:p>
            <a:r>
              <a:rPr lang="en-US" b="1" dirty="0">
                <a:solidFill>
                  <a:srgbClr val="00B050"/>
                </a:solidFill>
                <a:latin typeface="Roboto" panose="02000000000000000000" pitchFamily="2" charset="0"/>
              </a:rPr>
              <a:t>Local</a:t>
            </a:r>
          </a:p>
        </p:txBody>
      </p:sp>
      <p:sp>
        <p:nvSpPr>
          <p:cNvPr id="26" name="TextBox 25">
            <a:extLst>
              <a:ext uri="{FF2B5EF4-FFF2-40B4-BE49-F238E27FC236}">
                <a16:creationId xmlns:a16="http://schemas.microsoft.com/office/drawing/2014/main" id="{D3F24928-BF52-4692-AA38-1574D0356C33}"/>
              </a:ext>
            </a:extLst>
          </p:cNvPr>
          <p:cNvSpPr txBox="1"/>
          <p:nvPr/>
        </p:nvSpPr>
        <p:spPr>
          <a:xfrm>
            <a:off x="7156751" y="5550050"/>
            <a:ext cx="3798549" cy="923330"/>
          </a:xfrm>
          <a:prstGeom prst="rect">
            <a:avLst/>
          </a:prstGeom>
          <a:noFill/>
        </p:spPr>
        <p:txBody>
          <a:bodyPr wrap="square" rtlCol="0">
            <a:spAutoFit/>
          </a:bodyPr>
          <a:lstStyle/>
          <a:p>
            <a:r>
              <a:rPr lang="en-US" dirty="0" err="1">
                <a:solidFill>
                  <a:srgbClr val="00B050"/>
                </a:solidFill>
                <a:latin typeface="Roboto" panose="02000000000000000000" pitchFamily="2" charset="0"/>
              </a:rPr>
              <a:t>Bé</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Heo</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nặng</a:t>
            </a:r>
            <a:r>
              <a:rPr lang="en-US" dirty="0">
                <a:solidFill>
                  <a:srgbClr val="00B050"/>
                </a:solidFill>
                <a:latin typeface="Roboto" panose="02000000000000000000" pitchFamily="2" charset="0"/>
              </a:rPr>
              <a:t>: 100 kg</a:t>
            </a:r>
            <a:br>
              <a:rPr lang="en-US" dirty="0">
                <a:solidFill>
                  <a:srgbClr val="00B050"/>
                </a:solidFill>
                <a:latin typeface="Roboto" panose="02000000000000000000" pitchFamily="2" charset="0"/>
              </a:rPr>
            </a:br>
            <a:r>
              <a:rPr lang="en-US" dirty="0" err="1">
                <a:solidFill>
                  <a:srgbClr val="00B050"/>
                </a:solidFill>
                <a:latin typeface="Roboto" panose="02000000000000000000" pitchFamily="2" charset="0"/>
              </a:rPr>
              <a:t>Bé</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Heo</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hơi</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gầy</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Ráng</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ăn</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uống</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thêm</a:t>
            </a:r>
            <a:r>
              <a:rPr lang="en-US" dirty="0">
                <a:solidFill>
                  <a:srgbClr val="00B050"/>
                </a:solidFill>
                <a:latin typeface="Roboto" panose="02000000000000000000" pitchFamily="2" charset="0"/>
              </a:rPr>
              <a:t>. </a:t>
            </a:r>
          </a:p>
        </p:txBody>
      </p:sp>
      <p:sp>
        <p:nvSpPr>
          <p:cNvPr id="28" name="Rectangle 27">
            <a:extLst>
              <a:ext uri="{FF2B5EF4-FFF2-40B4-BE49-F238E27FC236}">
                <a16:creationId xmlns:a16="http://schemas.microsoft.com/office/drawing/2014/main" id="{76D26103-78FC-41C9-8D49-2FDB109AEED0}"/>
              </a:ext>
            </a:extLst>
          </p:cNvPr>
          <p:cNvSpPr/>
          <p:nvPr/>
        </p:nvSpPr>
        <p:spPr>
          <a:xfrm>
            <a:off x="6021112" y="2369976"/>
            <a:ext cx="4765080" cy="4391469"/>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latin typeface="Roboto" panose="02000000000000000000" pitchFamily="2" charset="0"/>
            </a:endParaRPr>
          </a:p>
        </p:txBody>
      </p:sp>
      <p:sp>
        <p:nvSpPr>
          <p:cNvPr id="29" name="Rectangle 28">
            <a:extLst>
              <a:ext uri="{FF2B5EF4-FFF2-40B4-BE49-F238E27FC236}">
                <a16:creationId xmlns:a16="http://schemas.microsoft.com/office/drawing/2014/main" id="{4F562781-76F4-496B-90C1-001AD08E96F2}"/>
              </a:ext>
            </a:extLst>
          </p:cNvPr>
          <p:cNvSpPr/>
          <p:nvPr/>
        </p:nvSpPr>
        <p:spPr>
          <a:xfrm>
            <a:off x="6526351" y="3098859"/>
            <a:ext cx="4102523" cy="22575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34" name="TextBox 33">
            <a:extLst>
              <a:ext uri="{FF2B5EF4-FFF2-40B4-BE49-F238E27FC236}">
                <a16:creationId xmlns:a16="http://schemas.microsoft.com/office/drawing/2014/main" id="{CB7BAE30-EB4D-4256-B232-E5D0086DF0B3}"/>
              </a:ext>
            </a:extLst>
          </p:cNvPr>
          <p:cNvSpPr txBox="1"/>
          <p:nvPr/>
        </p:nvSpPr>
        <p:spPr>
          <a:xfrm>
            <a:off x="8421297" y="6346362"/>
            <a:ext cx="2776984" cy="369332"/>
          </a:xfrm>
          <a:prstGeom prst="rect">
            <a:avLst/>
          </a:prstGeom>
          <a:noFill/>
        </p:spPr>
        <p:txBody>
          <a:bodyPr wrap="square" rtlCol="0">
            <a:spAutoFit/>
          </a:bodyPr>
          <a:lstStyle/>
          <a:p>
            <a:r>
              <a:rPr lang="en-US" dirty="0">
                <a:solidFill>
                  <a:srgbClr val="FF0000"/>
                </a:solidFill>
                <a:latin typeface="Roboto" panose="02000000000000000000" pitchFamily="2" charset="0"/>
              </a:rPr>
              <a:t>…</a:t>
            </a:r>
            <a:r>
              <a:rPr lang="en-US" b="0" i="0" dirty="0">
                <a:solidFill>
                  <a:srgbClr val="FF0000"/>
                </a:solidFill>
                <a:effectLst/>
                <a:latin typeface="Roboto" panose="02000000000000000000" pitchFamily="2" charset="0"/>
              </a:rPr>
              <a:t> is not defined</a:t>
            </a:r>
            <a:endParaRPr lang="en-US" b="1" dirty="0">
              <a:solidFill>
                <a:srgbClr val="FF0000"/>
              </a:solidFill>
              <a:latin typeface="Roboto" panose="02000000000000000000" pitchFamily="2" charset="0"/>
            </a:endParaRPr>
          </a:p>
        </p:txBody>
      </p:sp>
      <p:sp>
        <p:nvSpPr>
          <p:cNvPr id="36" name="Rectangle 35">
            <a:extLst>
              <a:ext uri="{FF2B5EF4-FFF2-40B4-BE49-F238E27FC236}">
                <a16:creationId xmlns:a16="http://schemas.microsoft.com/office/drawing/2014/main" id="{A2BDD22D-9CF3-41D3-8AC3-DC10EC2C9233}"/>
              </a:ext>
            </a:extLst>
          </p:cNvPr>
          <p:cNvSpPr/>
          <p:nvPr/>
        </p:nvSpPr>
        <p:spPr>
          <a:xfrm>
            <a:off x="7326946" y="4255722"/>
            <a:ext cx="219075" cy="16077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37" name="Rectangle 36">
            <a:extLst>
              <a:ext uri="{FF2B5EF4-FFF2-40B4-BE49-F238E27FC236}">
                <a16:creationId xmlns:a16="http://schemas.microsoft.com/office/drawing/2014/main" id="{38FCD8E3-A61E-4876-BC92-4621CFFC578C}"/>
              </a:ext>
            </a:extLst>
          </p:cNvPr>
          <p:cNvSpPr/>
          <p:nvPr/>
        </p:nvSpPr>
        <p:spPr>
          <a:xfrm>
            <a:off x="6990679" y="3428151"/>
            <a:ext cx="219075" cy="16077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cxnSp>
        <p:nvCxnSpPr>
          <p:cNvPr id="14" name="Connector: Elbow 13">
            <a:extLst>
              <a:ext uri="{FF2B5EF4-FFF2-40B4-BE49-F238E27FC236}">
                <a16:creationId xmlns:a16="http://schemas.microsoft.com/office/drawing/2014/main" id="{C81341FE-209C-4E53-BEA7-E1CB8EDC015C}"/>
              </a:ext>
            </a:extLst>
          </p:cNvPr>
          <p:cNvCxnSpPr>
            <a:cxnSpLocks/>
            <a:stCxn id="37" idx="1"/>
            <a:endCxn id="20" idx="3"/>
          </p:cNvCxnSpPr>
          <p:nvPr/>
        </p:nvCxnSpPr>
        <p:spPr>
          <a:xfrm rot="10800000" flipV="1">
            <a:off x="4819651" y="3508539"/>
            <a:ext cx="2171029" cy="874081"/>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Connector: Elbow 16">
            <a:extLst>
              <a:ext uri="{FF2B5EF4-FFF2-40B4-BE49-F238E27FC236}">
                <a16:creationId xmlns:a16="http://schemas.microsoft.com/office/drawing/2014/main" id="{7ED42EEC-2BAD-452A-8A12-C503EB40FAAC}"/>
              </a:ext>
            </a:extLst>
          </p:cNvPr>
          <p:cNvCxnSpPr>
            <a:stCxn id="36" idx="1"/>
            <a:endCxn id="20" idx="3"/>
          </p:cNvCxnSpPr>
          <p:nvPr/>
        </p:nvCxnSpPr>
        <p:spPr>
          <a:xfrm rot="10800000" flipV="1">
            <a:off x="4819650" y="4336111"/>
            <a:ext cx="2507296" cy="46510"/>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sp>
        <p:nvSpPr>
          <p:cNvPr id="44" name="Rectangle 43">
            <a:extLst>
              <a:ext uri="{FF2B5EF4-FFF2-40B4-BE49-F238E27FC236}">
                <a16:creationId xmlns:a16="http://schemas.microsoft.com/office/drawing/2014/main" id="{941EA75F-B5A5-44BA-B4F3-73946A8E29A5}"/>
              </a:ext>
            </a:extLst>
          </p:cNvPr>
          <p:cNvSpPr/>
          <p:nvPr/>
        </p:nvSpPr>
        <p:spPr>
          <a:xfrm>
            <a:off x="8367390" y="3938408"/>
            <a:ext cx="908558" cy="233145"/>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sp>
        <p:nvSpPr>
          <p:cNvPr id="45" name="Rectangle 44">
            <a:extLst>
              <a:ext uri="{FF2B5EF4-FFF2-40B4-BE49-F238E27FC236}">
                <a16:creationId xmlns:a16="http://schemas.microsoft.com/office/drawing/2014/main" id="{00114412-EF4A-463E-9250-818F9FEE6E21}"/>
              </a:ext>
            </a:extLst>
          </p:cNvPr>
          <p:cNvSpPr/>
          <p:nvPr/>
        </p:nvSpPr>
        <p:spPr>
          <a:xfrm>
            <a:off x="7877372" y="4766240"/>
            <a:ext cx="980036" cy="216154"/>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cxnSp>
        <p:nvCxnSpPr>
          <p:cNvPr id="46" name="Connector: Elbow 45">
            <a:extLst>
              <a:ext uri="{FF2B5EF4-FFF2-40B4-BE49-F238E27FC236}">
                <a16:creationId xmlns:a16="http://schemas.microsoft.com/office/drawing/2014/main" id="{8D871EF1-4C03-43BE-A7DB-21A7C577C544}"/>
              </a:ext>
            </a:extLst>
          </p:cNvPr>
          <p:cNvCxnSpPr>
            <a:cxnSpLocks/>
            <a:stCxn id="44" idx="1"/>
          </p:cNvCxnSpPr>
          <p:nvPr/>
        </p:nvCxnSpPr>
        <p:spPr>
          <a:xfrm rot="10800000" flipV="1">
            <a:off x="4767522" y="4054980"/>
            <a:ext cx="3599869" cy="698561"/>
          </a:xfrm>
          <a:prstGeom prst="bentConnector3">
            <a:avLst>
              <a:gd name="adj1" fmla="val 56739"/>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1" name="Connector: Elbow 50">
            <a:extLst>
              <a:ext uri="{FF2B5EF4-FFF2-40B4-BE49-F238E27FC236}">
                <a16:creationId xmlns:a16="http://schemas.microsoft.com/office/drawing/2014/main" id="{C74749AD-8529-4FBD-855A-D0843FF386EB}"/>
              </a:ext>
            </a:extLst>
          </p:cNvPr>
          <p:cNvCxnSpPr>
            <a:cxnSpLocks/>
            <a:stCxn id="45" idx="1"/>
          </p:cNvCxnSpPr>
          <p:nvPr/>
        </p:nvCxnSpPr>
        <p:spPr>
          <a:xfrm rot="10800000">
            <a:off x="4767522" y="4766241"/>
            <a:ext cx="3109851" cy="108077"/>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439136" y="2301352"/>
            <a:ext cx="3883619" cy="1106277"/>
          </a:xfrm>
          <a:prstGeom prst="rect">
            <a:avLst/>
          </a:prstGeom>
        </p:spPr>
      </p:pic>
      <p:sp>
        <p:nvSpPr>
          <p:cNvPr id="47" name="TextBox 46">
            <a:extLst>
              <a:ext uri="{FF2B5EF4-FFF2-40B4-BE49-F238E27FC236}">
                <a16:creationId xmlns:a16="http://schemas.microsoft.com/office/drawing/2014/main" id="{ABF5D9DA-0524-4BC3-A681-A6BCC0BA267F}"/>
              </a:ext>
            </a:extLst>
          </p:cNvPr>
          <p:cNvSpPr txBox="1"/>
          <p:nvPr/>
        </p:nvSpPr>
        <p:spPr>
          <a:xfrm>
            <a:off x="7664884" y="6115945"/>
            <a:ext cx="2776984" cy="369332"/>
          </a:xfrm>
          <a:prstGeom prst="rect">
            <a:avLst/>
          </a:prstGeom>
          <a:noFill/>
        </p:spPr>
        <p:txBody>
          <a:bodyPr wrap="square" rtlCol="0">
            <a:spAutoFit/>
          </a:bodyPr>
          <a:lstStyle/>
          <a:p>
            <a:r>
              <a:rPr lang="en-US" dirty="0">
                <a:solidFill>
                  <a:srgbClr val="FF0000"/>
                </a:solidFill>
                <a:latin typeface="Roboto" panose="02000000000000000000" pitchFamily="2" charset="0"/>
              </a:rPr>
              <a:t>…</a:t>
            </a:r>
            <a:r>
              <a:rPr lang="en-US" b="0" i="0" dirty="0">
                <a:solidFill>
                  <a:srgbClr val="FF0000"/>
                </a:solidFill>
                <a:effectLst/>
                <a:latin typeface="Roboto" panose="02000000000000000000" pitchFamily="2" charset="0"/>
              </a:rPr>
              <a:t> is not defined</a:t>
            </a:r>
            <a:endParaRPr lang="en-US" b="1" dirty="0">
              <a:solidFill>
                <a:srgbClr val="FF0000"/>
              </a:solidFill>
              <a:latin typeface="Roboto" panose="02000000000000000000" pitchFamily="2" charset="0"/>
            </a:endParaRPr>
          </a:p>
        </p:txBody>
      </p:sp>
    </p:spTree>
    <p:extLst>
      <p:ext uri="{BB962C8B-B14F-4D97-AF65-F5344CB8AC3E}">
        <p14:creationId xmlns:p14="http://schemas.microsoft.com/office/powerpoint/2010/main" val="35718913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arn(inVertical)">
                                      <p:cBhvr>
                                        <p:cTn id="15" dur="500"/>
                                        <p:tgtEl>
                                          <p:spTgt spid="3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barn(inVertical)">
                                      <p:cBhvr>
                                        <p:cTn id="18" dur="500"/>
                                        <p:tgtEl>
                                          <p:spTgt spid="36"/>
                                        </p:tgtEl>
                                      </p:cBhvr>
                                    </p:animEffect>
                                  </p:childTnLst>
                                </p:cTn>
                              </p:par>
                              <p:par>
                                <p:cTn id="19" presetID="21" presetClass="entr" presetSubtype="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2000"/>
                                        <p:tgtEl>
                                          <p:spTgt spid="14"/>
                                        </p:tgtEl>
                                      </p:cBhvr>
                                    </p:animEffect>
                                  </p:childTnLst>
                                </p:cTn>
                              </p:par>
                              <p:par>
                                <p:cTn id="22" presetID="21" presetClass="entr" presetSubtype="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heel(1)">
                                      <p:cBhvr>
                                        <p:cTn id="24" dur="2000"/>
                                        <p:tgtEl>
                                          <p:spTgt spid="17"/>
                                        </p:tgtEl>
                                      </p:cBhvr>
                                    </p:animEffect>
                                  </p:childTnLst>
                                </p:cTn>
                              </p:par>
                              <p:par>
                                <p:cTn id="25" presetID="10" presetClass="exit" presetSubtype="0" fill="hold" grpId="1" nodeType="withEffect">
                                  <p:stCondLst>
                                    <p:cond delay="0"/>
                                  </p:stCondLst>
                                  <p:childTnLst>
                                    <p:animEffect transition="out" filter="fade">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6"/>
                                        </p:tgtEl>
                                      </p:cBhvr>
                                    </p:animEffect>
                                    <p:set>
                                      <p:cBhvr>
                                        <p:cTn id="30" dur="1" fill="hold">
                                          <p:stCondLst>
                                            <p:cond delay="499"/>
                                          </p:stCondLst>
                                        </p:cTn>
                                        <p:tgtEl>
                                          <p:spTgt spid="3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16" presetClass="entr" presetSubtype="21"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arn(inVertical)">
                                      <p:cBhvr>
                                        <p:cTn id="39" dur="500"/>
                                        <p:tgtEl>
                                          <p:spTgt spid="44"/>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barn(inVertical)">
                                      <p:cBhvr>
                                        <p:cTn id="42" dur="500"/>
                                        <p:tgtEl>
                                          <p:spTgt spid="45"/>
                                        </p:tgtEl>
                                      </p:cBhvr>
                                    </p:animEffect>
                                  </p:childTnLst>
                                </p:cTn>
                              </p:par>
                              <p:par>
                                <p:cTn id="43" presetID="21" presetClass="entr" presetSubtype="1"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heel(1)">
                                      <p:cBhvr>
                                        <p:cTn id="45" dur="2000"/>
                                        <p:tgtEl>
                                          <p:spTgt spid="46"/>
                                        </p:tgtEl>
                                      </p:cBhvr>
                                    </p:animEffect>
                                  </p:childTnLst>
                                </p:cTn>
                              </p:par>
                              <p:par>
                                <p:cTn id="46" presetID="21" presetClass="entr" presetSubtype="1"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wheel(1)">
                                      <p:cBhvr>
                                        <p:cTn id="48" dur="2000"/>
                                        <p:tgtEl>
                                          <p:spTgt spid="51"/>
                                        </p:tgtEl>
                                      </p:cBhvr>
                                    </p:animEffect>
                                  </p:childTnLst>
                                </p:cTn>
                              </p:par>
                              <p:par>
                                <p:cTn id="49" presetID="10" presetClass="exit" presetSubtype="0" fill="hold" grpId="1" nodeType="withEffect">
                                  <p:stCondLst>
                                    <p:cond delay="0"/>
                                  </p:stCondLst>
                                  <p:childTnLst>
                                    <p:animEffect transition="out" filter="fade">
                                      <p:cBhvr>
                                        <p:cTn id="50" dur="500"/>
                                        <p:tgtEl>
                                          <p:spTgt spid="44"/>
                                        </p:tgtEl>
                                      </p:cBhvr>
                                    </p:animEffect>
                                    <p:set>
                                      <p:cBhvr>
                                        <p:cTn id="51" dur="1" fill="hold">
                                          <p:stCondLst>
                                            <p:cond delay="499"/>
                                          </p:stCondLst>
                                        </p:cTn>
                                        <p:tgtEl>
                                          <p:spTgt spid="4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45"/>
                                        </p:tgtEl>
                                      </p:cBhvr>
                                    </p:animEffect>
                                    <p:set>
                                      <p:cBhvr>
                                        <p:cTn id="54" dur="1" fill="hold">
                                          <p:stCondLst>
                                            <p:cond delay="499"/>
                                          </p:stCondLst>
                                        </p:cTn>
                                        <p:tgtEl>
                                          <p:spTgt spid="45"/>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46"/>
                                        </p:tgtEl>
                                      </p:cBhvr>
                                    </p:animEffect>
                                    <p:set>
                                      <p:cBhvr>
                                        <p:cTn id="57" dur="1" fill="hold">
                                          <p:stCondLst>
                                            <p:cond delay="499"/>
                                          </p:stCondLst>
                                        </p:cTn>
                                        <p:tgtEl>
                                          <p:spTgt spid="4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51"/>
                                        </p:tgtEl>
                                      </p:cBhvr>
                                    </p:animEffect>
                                    <p:set>
                                      <p:cBhvr>
                                        <p:cTn id="60" dur="1" fill="hold">
                                          <p:stCondLst>
                                            <p:cond delay="499"/>
                                          </p:stCondLst>
                                        </p:cTn>
                                        <p:tgtEl>
                                          <p:spTgt spid="51"/>
                                        </p:tgtEl>
                                        <p:attrNameLst>
                                          <p:attrName>style.visibility</p:attrName>
                                        </p:attrNameLst>
                                      </p:cBhvr>
                                      <p:to>
                                        <p:strVal val="hidden"/>
                                      </p:to>
                                    </p:set>
                                  </p:childTnLst>
                                </p:cTn>
                              </p:par>
                              <p:par>
                                <p:cTn id="61" presetID="21" presetClass="entr" presetSubtype="1"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heel(1)">
                                      <p:cBhvr>
                                        <p:cTn id="63" dur="2000"/>
                                        <p:tgtEl>
                                          <p:spTgt spid="26"/>
                                        </p:tgtEl>
                                      </p:cBhvr>
                                    </p:animEffect>
                                  </p:childTnLst>
                                </p:cTn>
                              </p:par>
                              <p:par>
                                <p:cTn id="64" presetID="10" presetClass="exit" presetSubtype="0" fill="hold" grpId="1" nodeType="withEffect">
                                  <p:stCondLst>
                                    <p:cond delay="0"/>
                                  </p:stCondLst>
                                  <p:childTnLst>
                                    <p:animEffect transition="out" filter="fade">
                                      <p:cBhvr>
                                        <p:cTn id="65" dur="500"/>
                                        <p:tgtEl>
                                          <p:spTgt spid="26"/>
                                        </p:tgtEl>
                                      </p:cBhvr>
                                    </p:animEffect>
                                    <p:set>
                                      <p:cBhvr>
                                        <p:cTn id="66" dur="1" fill="hold">
                                          <p:stCondLst>
                                            <p:cond delay="499"/>
                                          </p:stCondLst>
                                        </p:cTn>
                                        <p:tgtEl>
                                          <p:spTgt spid="26"/>
                                        </p:tgtEl>
                                        <p:attrNameLst>
                                          <p:attrName>style.visibility</p:attrName>
                                        </p:attrNameLst>
                                      </p:cBhvr>
                                      <p:to>
                                        <p:strVal val="hidden"/>
                                      </p:to>
                                    </p:set>
                                  </p:childTnLst>
                                </p:cTn>
                              </p:par>
                              <p:par>
                                <p:cTn id="67" presetID="21" presetClass="entr" presetSubtype="1"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wheel(1)">
                                      <p:cBhvr>
                                        <p:cTn id="69" dur="2000"/>
                                        <p:tgtEl>
                                          <p:spTgt spid="34"/>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heel(1)">
                                      <p:cBhvr>
                                        <p:cTn id="72"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6" grpId="0"/>
      <p:bldP spid="26" grpId="1"/>
      <p:bldP spid="34" grpId="0"/>
      <p:bldP spid="36" grpId="0" animBg="1"/>
      <p:bldP spid="36" grpId="1" animBg="1"/>
      <p:bldP spid="37" grpId="0" animBg="1"/>
      <p:bldP spid="37" grpId="1" animBg="1"/>
      <p:bldP spid="44" grpId="0" animBg="1"/>
      <p:bldP spid="44" grpId="1" animBg="1"/>
      <p:bldP spid="45" grpId="0" animBg="1"/>
      <p:bldP spid="45" grpId="1" animBg="1"/>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316147" y="773667"/>
            <a:ext cx="12053508" cy="4420890"/>
          </a:xfrm>
          <a:prstGeom prst="rect">
            <a:avLst/>
          </a:prstGeom>
          <a:noFill/>
        </p:spPr>
        <p:txBody>
          <a:bodyPr wrap="square" rtlCol="0">
            <a:spAutoFit/>
          </a:bodyPr>
          <a:lstStyle/>
          <a:p>
            <a:pPr marL="457200" lvl="0" indent="-457200">
              <a:lnSpc>
                <a:spcPct val="150000"/>
              </a:lnSpc>
              <a:buFont typeface="Wingdings" panose="05000000000000000000" pitchFamily="2" charset="2"/>
              <a:buChar char="Ø"/>
            </a:pPr>
            <a:r>
              <a:rPr lang="en-US" sz="2400" b="1" dirty="0">
                <a:solidFill>
                  <a:prstClr val="black">
                    <a:lumMod val="50000"/>
                    <a:lumOff val="50000"/>
                  </a:prstClr>
                </a:solidFill>
                <a:latin typeface="Roboto" panose="02000000000000000000" pitchFamily="2" charset="0"/>
              </a:rPr>
              <a:t>Let </a:t>
            </a:r>
            <a:r>
              <a:rPr lang="en-US" sz="2400" b="1" dirty="0" err="1">
                <a:solidFill>
                  <a:prstClr val="black">
                    <a:lumMod val="50000"/>
                    <a:lumOff val="50000"/>
                  </a:prstClr>
                </a:solidFill>
                <a:latin typeface="Roboto" panose="02000000000000000000" pitchFamily="2" charset="0"/>
              </a:rPr>
              <a:t>và</a:t>
            </a:r>
            <a:r>
              <a:rPr lang="en-US" sz="2400" b="1" dirty="0">
                <a:solidFill>
                  <a:prstClr val="black">
                    <a:lumMod val="50000"/>
                    <a:lumOff val="50000"/>
                  </a:prstClr>
                </a:solidFill>
                <a:latin typeface="Roboto" panose="02000000000000000000" pitchFamily="2" charset="0"/>
              </a:rPr>
              <a:t> const </a:t>
            </a:r>
            <a:r>
              <a:rPr lang="en-US" sz="2400" b="1" dirty="0" err="1">
                <a:solidFill>
                  <a:prstClr val="black">
                    <a:lumMod val="50000"/>
                    <a:lumOff val="50000"/>
                  </a:prstClr>
                </a:solidFill>
                <a:latin typeface="Roboto" panose="02000000000000000000" pitchFamily="2" charset="0"/>
              </a:rPr>
              <a:t>trong</a:t>
            </a:r>
            <a:r>
              <a:rPr lang="en-US" sz="2400" b="1" dirty="0">
                <a:solidFill>
                  <a:prstClr val="black">
                    <a:lumMod val="50000"/>
                    <a:lumOff val="50000"/>
                  </a:prstClr>
                </a:solidFill>
                <a:latin typeface="Roboto" panose="02000000000000000000" pitchFamily="2" charset="0"/>
              </a:rPr>
              <a:t> local scope</a:t>
            </a:r>
          </a:p>
          <a:p>
            <a:pPr marL="342900" indent="-342900">
              <a:lnSpc>
                <a:spcPct val="150000"/>
              </a:lnSpc>
              <a:buFont typeface="Arial" panose="020B0604020202020204" pitchFamily="34" charset="0"/>
              <a:buChar char="•"/>
            </a:pPr>
            <a:r>
              <a:rPr lang="en-US" sz="2000" dirty="0" err="1">
                <a:solidFill>
                  <a:schemeClr val="tx1">
                    <a:lumMod val="50000"/>
                    <a:lumOff val="50000"/>
                  </a:schemeClr>
                </a:solidFill>
                <a:latin typeface="Roboto" panose="02000000000000000000" pitchFamily="2" charset="0"/>
              </a:rPr>
              <a:t>Ngoài</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khái</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niệm</a:t>
            </a:r>
            <a:r>
              <a:rPr lang="en-US" sz="2000" dirty="0">
                <a:solidFill>
                  <a:schemeClr val="tx1">
                    <a:lumMod val="50000"/>
                    <a:lumOff val="50000"/>
                  </a:schemeClr>
                </a:solidFill>
                <a:latin typeface="Roboto" panose="02000000000000000000" pitchFamily="2" charset="0"/>
              </a:rPr>
              <a:t> global </a:t>
            </a:r>
            <a:r>
              <a:rPr lang="en-US" sz="2000" dirty="0" err="1">
                <a:solidFill>
                  <a:schemeClr val="tx1">
                    <a:lumMod val="50000"/>
                    <a:lumOff val="50000"/>
                  </a:schemeClr>
                </a:solidFill>
                <a:latin typeface="Roboto" panose="02000000000000000000" pitchFamily="2" charset="0"/>
              </a:rPr>
              <a:t>và</a:t>
            </a:r>
            <a:r>
              <a:rPr lang="en-US" sz="2000" dirty="0">
                <a:solidFill>
                  <a:schemeClr val="tx1">
                    <a:lumMod val="50000"/>
                    <a:lumOff val="50000"/>
                  </a:schemeClr>
                </a:solidFill>
                <a:latin typeface="Roboto" panose="02000000000000000000" pitchFamily="2" charset="0"/>
              </a:rPr>
              <a:t> local scope </a:t>
            </a:r>
            <a:r>
              <a:rPr lang="en-US" sz="2000" dirty="0" err="1">
                <a:solidFill>
                  <a:schemeClr val="tx1">
                    <a:lumMod val="50000"/>
                    <a:lumOff val="50000"/>
                  </a:schemeClr>
                </a:solidFill>
                <a:latin typeface="Roboto" panose="02000000000000000000" pitchFamily="2" charset="0"/>
              </a:rPr>
              <a:t>thì</a:t>
            </a:r>
            <a:r>
              <a:rPr lang="en-US" sz="2000" dirty="0">
                <a:solidFill>
                  <a:schemeClr val="tx1">
                    <a:lumMod val="50000"/>
                    <a:lumOff val="50000"/>
                  </a:schemeClr>
                </a:solidFill>
                <a:latin typeface="Roboto" panose="02000000000000000000" pitchFamily="2" charset="0"/>
              </a:rPr>
              <a:t> let </a:t>
            </a:r>
            <a:r>
              <a:rPr lang="en-US" sz="2000" dirty="0" err="1">
                <a:solidFill>
                  <a:schemeClr val="tx1">
                    <a:lumMod val="50000"/>
                    <a:lumOff val="50000"/>
                  </a:schemeClr>
                </a:solidFill>
                <a:latin typeface="Roboto" panose="02000000000000000000" pitchFamily="2" charset="0"/>
              </a:rPr>
              <a:t>và</a:t>
            </a:r>
            <a:r>
              <a:rPr lang="en-US" sz="2000" dirty="0">
                <a:solidFill>
                  <a:schemeClr val="tx1">
                    <a:lumMod val="50000"/>
                    <a:lumOff val="50000"/>
                  </a:schemeClr>
                </a:solidFill>
                <a:latin typeface="Roboto" panose="02000000000000000000" pitchFamily="2" charset="0"/>
              </a:rPr>
              <a:t> const </a:t>
            </a:r>
            <a:r>
              <a:rPr lang="en-US" sz="2000" dirty="0" err="1">
                <a:solidFill>
                  <a:schemeClr val="tx1">
                    <a:lumMod val="50000"/>
                    <a:lumOff val="50000"/>
                  </a:schemeClr>
                </a:solidFill>
                <a:latin typeface="Roboto" panose="02000000000000000000" pitchFamily="2" charset="0"/>
              </a:rPr>
              <a:t>sẽ</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có</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thêm</a:t>
            </a:r>
            <a:r>
              <a:rPr lang="en-US" sz="2000" dirty="0">
                <a:solidFill>
                  <a:schemeClr val="tx1">
                    <a:lumMod val="50000"/>
                    <a:lumOff val="50000"/>
                  </a:schemeClr>
                </a:solidFill>
                <a:latin typeface="Roboto" panose="02000000000000000000" pitchFamily="2" charset="0"/>
              </a:rPr>
              <a:t> block scope</a:t>
            </a:r>
          </a:p>
          <a:p>
            <a:pPr marL="342900" indent="-342900">
              <a:lnSpc>
                <a:spcPct val="150000"/>
              </a:lnSpc>
              <a:buFont typeface="Arial" panose="020B0604020202020204" pitchFamily="34" charset="0"/>
              <a:buChar char="•"/>
            </a:pPr>
            <a:r>
              <a:rPr lang="en-US" sz="2000" dirty="0" err="1">
                <a:solidFill>
                  <a:schemeClr val="tx1">
                    <a:lumMod val="50000"/>
                    <a:lumOff val="50000"/>
                  </a:schemeClr>
                </a:solidFill>
                <a:latin typeface="Roboto" panose="02000000000000000000" pitchFamily="2" charset="0"/>
              </a:rPr>
              <a:t>Khi</a:t>
            </a:r>
            <a:r>
              <a:rPr lang="en-US" sz="2000" dirty="0">
                <a:solidFill>
                  <a:schemeClr val="tx1">
                    <a:lumMod val="50000"/>
                    <a:lumOff val="50000"/>
                  </a:schemeClr>
                </a:solidFill>
                <a:latin typeface="Roboto" panose="02000000000000000000" pitchFamily="2" charset="0"/>
              </a:rPr>
              <a:t> 1 </a:t>
            </a:r>
            <a:r>
              <a:rPr lang="en-US" sz="2000" dirty="0" err="1">
                <a:solidFill>
                  <a:schemeClr val="tx1">
                    <a:lumMod val="50000"/>
                    <a:lumOff val="50000"/>
                  </a:schemeClr>
                </a:solidFill>
                <a:latin typeface="Roboto" panose="02000000000000000000" pitchFamily="2" charset="0"/>
              </a:rPr>
              <a:t>biến</a:t>
            </a:r>
            <a:r>
              <a:rPr lang="en-US" sz="2000" dirty="0">
                <a:solidFill>
                  <a:schemeClr val="tx1">
                    <a:lumMod val="50000"/>
                    <a:lumOff val="50000"/>
                  </a:schemeClr>
                </a:solidFill>
                <a:latin typeface="Roboto" panose="02000000000000000000" pitchFamily="2" charset="0"/>
              </a:rPr>
              <a:t> let </a:t>
            </a:r>
            <a:r>
              <a:rPr lang="en-US" sz="2000" dirty="0" err="1">
                <a:solidFill>
                  <a:schemeClr val="tx1">
                    <a:lumMod val="50000"/>
                    <a:lumOff val="50000"/>
                  </a:schemeClr>
                </a:solidFill>
                <a:latin typeface="Roboto" panose="02000000000000000000" pitchFamily="2" charset="0"/>
              </a:rPr>
              <a:t>hoặc</a:t>
            </a:r>
            <a:r>
              <a:rPr lang="en-US" sz="2000" dirty="0">
                <a:solidFill>
                  <a:schemeClr val="tx1">
                    <a:lumMod val="50000"/>
                    <a:lumOff val="50000"/>
                  </a:schemeClr>
                </a:solidFill>
                <a:latin typeface="Roboto" panose="02000000000000000000" pitchFamily="2" charset="0"/>
              </a:rPr>
              <a:t> const đ</a:t>
            </a:r>
            <a:r>
              <a:rPr lang="vi-VN" sz="2000" dirty="0">
                <a:solidFill>
                  <a:schemeClr val="tx1">
                    <a:lumMod val="50000"/>
                    <a:lumOff val="50000"/>
                  </a:schemeClr>
                </a:solidFill>
                <a:latin typeface="Roboto" panose="02000000000000000000" pitchFamily="2" charset="0"/>
              </a:rPr>
              <a:t>ư</a:t>
            </a:r>
            <a:r>
              <a:rPr lang="en-US" sz="2000" dirty="0" err="1">
                <a:solidFill>
                  <a:schemeClr val="tx1">
                    <a:lumMod val="50000"/>
                    <a:lumOff val="50000"/>
                  </a:schemeClr>
                </a:solidFill>
                <a:latin typeface="Roboto" panose="02000000000000000000" pitchFamily="2" charset="0"/>
              </a:rPr>
              <a:t>ợc</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khai</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báo</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trong</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mệnh</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đề</a:t>
            </a:r>
            <a:r>
              <a:rPr lang="en-US" sz="2000" dirty="0">
                <a:solidFill>
                  <a:schemeClr val="tx1">
                    <a:lumMod val="50000"/>
                    <a:lumOff val="50000"/>
                  </a:schemeClr>
                </a:solidFill>
                <a:latin typeface="Roboto" panose="02000000000000000000" pitchFamily="2" charset="0"/>
              </a:rPr>
              <a:t> if </a:t>
            </a:r>
            <a:r>
              <a:rPr lang="en-US" sz="2000" dirty="0" err="1">
                <a:solidFill>
                  <a:schemeClr val="tx1">
                    <a:lumMod val="50000"/>
                    <a:lumOff val="50000"/>
                  </a:schemeClr>
                </a:solidFill>
                <a:latin typeface="Roboto" panose="02000000000000000000" pitchFamily="2" charset="0"/>
              </a:rPr>
              <a:t>hoặc</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vòng</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lặp</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thì</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nó</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sẽ</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có</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phạm</a:t>
            </a:r>
            <a:r>
              <a:rPr lang="en-US" sz="2000" dirty="0">
                <a:solidFill>
                  <a:schemeClr val="tx1">
                    <a:lumMod val="50000"/>
                    <a:lumOff val="50000"/>
                  </a:schemeClr>
                </a:solidFill>
                <a:latin typeface="Roboto" panose="02000000000000000000" pitchFamily="2" charset="0"/>
              </a:rPr>
              <a:t> vi block scope</a:t>
            </a:r>
          </a:p>
          <a:p>
            <a:pPr marL="342900" indent="-342900">
              <a:lnSpc>
                <a:spcPct val="150000"/>
              </a:lnSpc>
              <a:buFont typeface="Arial" panose="020B0604020202020204" pitchFamily="34" charset="0"/>
              <a:buChar char="•"/>
            </a:pPr>
            <a:r>
              <a:rPr lang="en-US" sz="2000" dirty="0">
                <a:solidFill>
                  <a:schemeClr val="tx1">
                    <a:lumMod val="50000"/>
                    <a:lumOff val="50000"/>
                  </a:schemeClr>
                </a:solidFill>
                <a:latin typeface="Roboto" panose="02000000000000000000" pitchFamily="2" charset="0"/>
              </a:rPr>
              <a:t>Block scope: </a:t>
            </a:r>
            <a:r>
              <a:rPr lang="en-US" sz="2000" dirty="0" err="1">
                <a:solidFill>
                  <a:schemeClr val="tx1">
                    <a:lumMod val="50000"/>
                    <a:lumOff val="50000"/>
                  </a:schemeClr>
                </a:solidFill>
                <a:latin typeface="Roboto" panose="02000000000000000000" pitchFamily="2" charset="0"/>
              </a:rPr>
              <a:t>biến</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đó</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chỉ</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được</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sử</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dụng</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trong</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mệnh</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đề</a:t>
            </a:r>
            <a:r>
              <a:rPr lang="en-US" sz="2000" dirty="0">
                <a:solidFill>
                  <a:schemeClr val="tx1">
                    <a:lumMod val="50000"/>
                    <a:lumOff val="50000"/>
                  </a:schemeClr>
                </a:solidFill>
                <a:latin typeface="Roboto" panose="02000000000000000000" pitchFamily="2" charset="0"/>
              </a:rPr>
              <a:t> if </a:t>
            </a:r>
            <a:r>
              <a:rPr lang="en-US" sz="2000" dirty="0" err="1">
                <a:solidFill>
                  <a:schemeClr val="tx1">
                    <a:lumMod val="50000"/>
                    <a:lumOff val="50000"/>
                  </a:schemeClr>
                </a:solidFill>
                <a:latin typeface="Roboto" panose="02000000000000000000" pitchFamily="2" charset="0"/>
              </a:rPr>
              <a:t>hoặc</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vòng</a:t>
            </a:r>
            <a:r>
              <a:rPr lang="en-US" sz="2000" dirty="0">
                <a:solidFill>
                  <a:schemeClr val="tx1">
                    <a:lumMod val="50000"/>
                    <a:lumOff val="50000"/>
                  </a:schemeClr>
                </a:solidFill>
                <a:latin typeface="Roboto" panose="02000000000000000000" pitchFamily="2" charset="0"/>
              </a:rPr>
              <a:t> </a:t>
            </a:r>
            <a:r>
              <a:rPr lang="en-US" sz="2000" dirty="0" err="1">
                <a:solidFill>
                  <a:schemeClr val="tx1">
                    <a:lumMod val="50000"/>
                    <a:lumOff val="50000"/>
                  </a:schemeClr>
                </a:solidFill>
                <a:latin typeface="Roboto" panose="02000000000000000000" pitchFamily="2" charset="0"/>
              </a:rPr>
              <a:t>lặp</a:t>
            </a:r>
            <a:r>
              <a:rPr lang="vi-VN" sz="2000" dirty="0">
                <a:solidFill>
                  <a:schemeClr val="tx1">
                    <a:lumMod val="50000"/>
                    <a:lumOff val="50000"/>
                  </a:schemeClr>
                </a:solidFill>
                <a:latin typeface="Roboto" panose="02000000000000000000" pitchFamily="2" charset="0"/>
              </a:rPr>
              <a:t>. Bên ngoài sẽ không gọi được biến đó.</a:t>
            </a:r>
            <a:endParaRPr lang="en-US" sz="2000" dirty="0">
              <a:solidFill>
                <a:schemeClr val="tx1">
                  <a:lumMod val="50000"/>
                  <a:lumOff val="50000"/>
                </a:schemeClr>
              </a:solidFill>
              <a:latin typeface="Roboto" panose="02000000000000000000" pitchFamily="2" charset="0"/>
            </a:endParaRPr>
          </a:p>
          <a:p>
            <a:pPr marL="342900" indent="-342900">
              <a:lnSpc>
                <a:spcPct val="150000"/>
              </a:lnSpc>
              <a:buFont typeface="Arial" panose="020B0604020202020204" pitchFamily="34" charset="0"/>
              <a:buChar char="•"/>
            </a:pPr>
            <a:endParaRPr lang="en-US" dirty="0">
              <a:solidFill>
                <a:schemeClr val="tx1">
                  <a:lumMod val="50000"/>
                  <a:lumOff val="50000"/>
                </a:schemeClr>
              </a:solidFill>
              <a:latin typeface="Roboto" panose="02000000000000000000" pitchFamily="2" charset="0"/>
            </a:endParaRPr>
          </a:p>
          <a:p>
            <a:pPr lvl="0">
              <a:lnSpc>
                <a:spcPct val="150000"/>
              </a:lnSpc>
            </a:pPr>
            <a:endParaRPr lang="en-US" sz="2400" dirty="0">
              <a:solidFill>
                <a:prstClr val="black">
                  <a:lumMod val="50000"/>
                  <a:lumOff val="50000"/>
                </a:prstClr>
              </a:solidFill>
              <a:latin typeface="Roboto" panose="02000000000000000000" pitchFamily="2" charset="0"/>
            </a:endParaRPr>
          </a:p>
          <a:p>
            <a:pPr lvl="0">
              <a:lnSpc>
                <a:spcPct val="150000"/>
              </a:lnSpc>
            </a:pPr>
            <a:endParaRPr lang="en-US" sz="2400" b="1" dirty="0">
              <a:solidFill>
                <a:prstClr val="black">
                  <a:lumMod val="50000"/>
                  <a:lumOff val="50000"/>
                </a:prstClr>
              </a:solidFill>
              <a:latin typeface="Roboto" panose="02000000000000000000" pitchFamily="2" charset="0"/>
            </a:endParaRPr>
          </a:p>
        </p:txBody>
      </p:sp>
      <p:pic>
        <p:nvPicPr>
          <p:cNvPr id="4" name="Picture 3">
            <a:extLst>
              <a:ext uri="{FF2B5EF4-FFF2-40B4-BE49-F238E27FC236}">
                <a16:creationId xmlns:a16="http://schemas.microsoft.com/office/drawing/2014/main" id="{6597BEC1-E4F7-4FE5-8EC9-815AF36C6C15}"/>
              </a:ext>
            </a:extLst>
          </p:cNvPr>
          <p:cNvPicPr>
            <a:picLocks noChangeAspect="1"/>
          </p:cNvPicPr>
          <p:nvPr/>
        </p:nvPicPr>
        <p:blipFill>
          <a:blip r:embed="rId3"/>
          <a:stretch>
            <a:fillRect/>
          </a:stretch>
        </p:blipFill>
        <p:spPr>
          <a:xfrm>
            <a:off x="6363409" y="2792659"/>
            <a:ext cx="4350897" cy="3960432"/>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021943" y="85563"/>
            <a:ext cx="6551719"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Phân</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biệt</a:t>
            </a:r>
            <a:r>
              <a:rPr lang="en-US" sz="3200" dirty="0">
                <a:solidFill>
                  <a:prstClr val="black">
                    <a:lumMod val="50000"/>
                    <a:lumOff val="50000"/>
                  </a:prstClr>
                </a:solidFill>
                <a:latin typeface="Roboto" panose="02000000000000000000" pitchFamily="2" charset="0"/>
              </a:rPr>
              <a:t> var, let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const</a:t>
            </a:r>
          </a:p>
        </p:txBody>
      </p:sp>
      <p:sp>
        <p:nvSpPr>
          <p:cNvPr id="6" name="Rectangle 5">
            <a:extLst>
              <a:ext uri="{FF2B5EF4-FFF2-40B4-BE49-F238E27FC236}">
                <a16:creationId xmlns:a16="http://schemas.microsoft.com/office/drawing/2014/main" id="{A9C215DE-2641-4C70-B80B-658A7A5DF56F}"/>
              </a:ext>
            </a:extLst>
          </p:cNvPr>
          <p:cNvSpPr/>
          <p:nvPr/>
        </p:nvSpPr>
        <p:spPr>
          <a:xfrm>
            <a:off x="1557100" y="3143250"/>
            <a:ext cx="3845578" cy="265869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latin typeface="Roboto" panose="02000000000000000000" pitchFamily="2" charset="0"/>
            </a:endParaRPr>
          </a:p>
        </p:txBody>
      </p:sp>
      <p:sp>
        <p:nvSpPr>
          <p:cNvPr id="19" name="Rectangle 18">
            <a:extLst>
              <a:ext uri="{FF2B5EF4-FFF2-40B4-BE49-F238E27FC236}">
                <a16:creationId xmlns:a16="http://schemas.microsoft.com/office/drawing/2014/main" id="{0BC83A49-2A80-4707-B7CC-9A3D681A84D0}"/>
              </a:ext>
            </a:extLst>
          </p:cNvPr>
          <p:cNvSpPr/>
          <p:nvPr/>
        </p:nvSpPr>
        <p:spPr>
          <a:xfrm>
            <a:off x="1866431" y="4373112"/>
            <a:ext cx="3213894" cy="1302583"/>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graphicFrame>
        <p:nvGraphicFramePr>
          <p:cNvPr id="20" name="Table 19">
            <a:extLst>
              <a:ext uri="{FF2B5EF4-FFF2-40B4-BE49-F238E27FC236}">
                <a16:creationId xmlns:a16="http://schemas.microsoft.com/office/drawing/2014/main" id="{E8F5A86E-B36E-4D59-969B-4E4C7B1FE9AA}"/>
              </a:ext>
            </a:extLst>
          </p:cNvPr>
          <p:cNvGraphicFramePr>
            <a:graphicFrameLocks noGrp="1"/>
          </p:cNvGraphicFramePr>
          <p:nvPr>
            <p:extLst>
              <p:ext uri="{D42A27DB-BD31-4B8C-83A1-F6EECF244321}">
                <p14:modId xmlns:p14="http://schemas.microsoft.com/office/powerpoint/2010/main" val="2325528457"/>
              </p:ext>
            </p:extLst>
          </p:nvPr>
        </p:nvGraphicFramePr>
        <p:xfrm>
          <a:off x="2113414" y="4712798"/>
          <a:ext cx="2719928" cy="731520"/>
        </p:xfrm>
        <a:graphic>
          <a:graphicData uri="http://schemas.openxmlformats.org/drawingml/2006/table">
            <a:tbl>
              <a:tblPr firstRow="1" bandRow="1">
                <a:tableStyleId>{93296810-A885-4BE3-A3E7-6D5BEEA58F35}</a:tableStyleId>
              </a:tblPr>
              <a:tblGrid>
                <a:gridCol w="1254217">
                  <a:extLst>
                    <a:ext uri="{9D8B030D-6E8A-4147-A177-3AD203B41FA5}">
                      <a16:colId xmlns:a16="http://schemas.microsoft.com/office/drawing/2014/main" val="1490308013"/>
                    </a:ext>
                  </a:extLst>
                </a:gridCol>
                <a:gridCol w="1465711">
                  <a:extLst>
                    <a:ext uri="{9D8B030D-6E8A-4147-A177-3AD203B41FA5}">
                      <a16:colId xmlns:a16="http://schemas.microsoft.com/office/drawing/2014/main" val="4208568514"/>
                    </a:ext>
                  </a:extLst>
                </a:gridCol>
              </a:tblGrid>
              <a:tr h="268058">
                <a:tc>
                  <a:txBody>
                    <a:bodyPr/>
                    <a:lstStyle/>
                    <a:p>
                      <a:pPr algn="ctr"/>
                      <a:r>
                        <a:rPr lang="en-US" dirty="0">
                          <a:latin typeface="Roboto" panose="02000000000000000000" pitchFamily="2" charset="0"/>
                        </a:rPr>
                        <a:t>Name</a:t>
                      </a:r>
                    </a:p>
                  </a:txBody>
                  <a:tcPr/>
                </a:tc>
                <a:tc>
                  <a:txBody>
                    <a:bodyPr/>
                    <a:lstStyle/>
                    <a:p>
                      <a:pPr algn="ctr"/>
                      <a:r>
                        <a:rPr lang="en-US" dirty="0">
                          <a:latin typeface="Roboto" panose="02000000000000000000" pitchFamily="2" charset="0"/>
                        </a:rPr>
                        <a:t>Value</a:t>
                      </a:r>
                    </a:p>
                  </a:txBody>
                  <a:tcPr/>
                </a:tc>
                <a:extLst>
                  <a:ext uri="{0D108BD9-81ED-4DB2-BD59-A6C34878D82A}">
                    <a16:rowId xmlns:a16="http://schemas.microsoft.com/office/drawing/2014/main" val="3902360703"/>
                  </a:ext>
                </a:extLst>
              </a:tr>
              <a:tr h="268058">
                <a:tc>
                  <a:txBody>
                    <a:bodyPr/>
                    <a:lstStyle/>
                    <a:p>
                      <a:pPr algn="ctr"/>
                      <a:r>
                        <a:rPr lang="en-US" dirty="0">
                          <a:solidFill>
                            <a:srgbClr val="00B050"/>
                          </a:solidFill>
                          <a:latin typeface="Roboto" panose="02000000000000000000" pitchFamily="2" charset="0"/>
                        </a:rPr>
                        <a:t>nickname</a:t>
                      </a:r>
                    </a:p>
                  </a:txBody>
                  <a:tcPr/>
                </a:tc>
                <a:tc>
                  <a:txBody>
                    <a:bodyPr/>
                    <a:lstStyle/>
                    <a:p>
                      <a:pPr algn="ctr"/>
                      <a:r>
                        <a:rPr lang="en-US" dirty="0">
                          <a:solidFill>
                            <a:srgbClr val="00B050"/>
                          </a:solidFill>
                          <a:latin typeface="Roboto" panose="02000000000000000000" pitchFamily="2" charset="0"/>
                        </a:rPr>
                        <a:t>“</a:t>
                      </a:r>
                      <a:r>
                        <a:rPr lang="en-US" dirty="0" err="1">
                          <a:solidFill>
                            <a:srgbClr val="00B050"/>
                          </a:solidFill>
                          <a:latin typeface="Roboto" panose="02000000000000000000" pitchFamily="2" charset="0"/>
                        </a:rPr>
                        <a:t>Bé</a:t>
                      </a:r>
                      <a:r>
                        <a:rPr lang="en-US" dirty="0">
                          <a:solidFill>
                            <a:srgbClr val="00B050"/>
                          </a:solidFill>
                        </a:rPr>
                        <a:t> </a:t>
                      </a:r>
                      <a:r>
                        <a:rPr lang="en-US" dirty="0" err="1">
                          <a:solidFill>
                            <a:srgbClr val="00B050"/>
                          </a:solidFill>
                        </a:rPr>
                        <a:t>Heo</a:t>
                      </a:r>
                      <a:r>
                        <a:rPr lang="en-US" dirty="0">
                          <a:solidFill>
                            <a:srgbClr val="00B050"/>
                          </a:solidFill>
                        </a:rPr>
                        <a:t>”</a:t>
                      </a:r>
                    </a:p>
                  </a:txBody>
                  <a:tcPr/>
                </a:tc>
                <a:extLst>
                  <a:ext uri="{0D108BD9-81ED-4DB2-BD59-A6C34878D82A}">
                    <a16:rowId xmlns:a16="http://schemas.microsoft.com/office/drawing/2014/main" val="94155727"/>
                  </a:ext>
                </a:extLst>
              </a:tr>
            </a:tbl>
          </a:graphicData>
        </a:graphic>
      </p:graphicFrame>
      <p:sp>
        <p:nvSpPr>
          <p:cNvPr id="21" name="TextBox 20">
            <a:extLst>
              <a:ext uri="{FF2B5EF4-FFF2-40B4-BE49-F238E27FC236}">
                <a16:creationId xmlns:a16="http://schemas.microsoft.com/office/drawing/2014/main" id="{01AA4D09-5231-486B-B71C-792C64DFEB84}"/>
              </a:ext>
            </a:extLst>
          </p:cNvPr>
          <p:cNvSpPr txBox="1"/>
          <p:nvPr/>
        </p:nvSpPr>
        <p:spPr>
          <a:xfrm>
            <a:off x="1721429" y="3141672"/>
            <a:ext cx="1693092" cy="369332"/>
          </a:xfrm>
          <a:prstGeom prst="rect">
            <a:avLst/>
          </a:prstGeom>
          <a:noFill/>
        </p:spPr>
        <p:txBody>
          <a:bodyPr wrap="none" rtlCol="0">
            <a:spAutoFit/>
          </a:bodyPr>
          <a:lstStyle/>
          <a:p>
            <a:r>
              <a:rPr lang="en-US" b="1" dirty="0">
                <a:solidFill>
                  <a:srgbClr val="0070C0"/>
                </a:solidFill>
                <a:latin typeface="Roboto" panose="02000000000000000000" pitchFamily="2" charset="0"/>
              </a:rPr>
              <a:t>Local/function</a:t>
            </a:r>
          </a:p>
        </p:txBody>
      </p:sp>
      <p:sp>
        <p:nvSpPr>
          <p:cNvPr id="22" name="TextBox 21">
            <a:extLst>
              <a:ext uri="{FF2B5EF4-FFF2-40B4-BE49-F238E27FC236}">
                <a16:creationId xmlns:a16="http://schemas.microsoft.com/office/drawing/2014/main" id="{839829CB-C09B-4E8C-BD6A-C1CD38F69173}"/>
              </a:ext>
            </a:extLst>
          </p:cNvPr>
          <p:cNvSpPr txBox="1"/>
          <p:nvPr/>
        </p:nvSpPr>
        <p:spPr>
          <a:xfrm>
            <a:off x="2082409" y="4372487"/>
            <a:ext cx="766557" cy="369332"/>
          </a:xfrm>
          <a:prstGeom prst="rect">
            <a:avLst/>
          </a:prstGeom>
          <a:noFill/>
        </p:spPr>
        <p:txBody>
          <a:bodyPr wrap="none" rtlCol="0">
            <a:spAutoFit/>
          </a:bodyPr>
          <a:lstStyle/>
          <a:p>
            <a:r>
              <a:rPr lang="en-US" b="1" dirty="0">
                <a:solidFill>
                  <a:srgbClr val="00B050"/>
                </a:solidFill>
                <a:latin typeface="Roboto" panose="02000000000000000000" pitchFamily="2" charset="0"/>
              </a:rPr>
              <a:t>Block</a:t>
            </a:r>
          </a:p>
        </p:txBody>
      </p:sp>
      <p:sp>
        <p:nvSpPr>
          <p:cNvPr id="26" name="TextBox 25">
            <a:extLst>
              <a:ext uri="{FF2B5EF4-FFF2-40B4-BE49-F238E27FC236}">
                <a16:creationId xmlns:a16="http://schemas.microsoft.com/office/drawing/2014/main" id="{D3F24928-BF52-4692-AA38-1574D0356C33}"/>
              </a:ext>
            </a:extLst>
          </p:cNvPr>
          <p:cNvSpPr txBox="1"/>
          <p:nvPr/>
        </p:nvSpPr>
        <p:spPr>
          <a:xfrm>
            <a:off x="7465904" y="5859723"/>
            <a:ext cx="2339415" cy="369332"/>
          </a:xfrm>
          <a:prstGeom prst="rect">
            <a:avLst/>
          </a:prstGeom>
          <a:noFill/>
        </p:spPr>
        <p:txBody>
          <a:bodyPr wrap="square" rtlCol="0">
            <a:spAutoFit/>
          </a:bodyPr>
          <a:lstStyle/>
          <a:p>
            <a:r>
              <a:rPr lang="en-US" dirty="0" err="1">
                <a:solidFill>
                  <a:srgbClr val="00B050"/>
                </a:solidFill>
                <a:latin typeface="Roboto" panose="02000000000000000000" pitchFamily="2" charset="0"/>
              </a:rPr>
              <a:t>Bé</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Heo</a:t>
            </a:r>
            <a:r>
              <a:rPr lang="en-US" dirty="0">
                <a:solidFill>
                  <a:srgbClr val="00B050"/>
                </a:solidFill>
                <a:latin typeface="Roboto" panose="02000000000000000000" pitchFamily="2" charset="0"/>
              </a:rPr>
              <a:t> </a:t>
            </a:r>
            <a:r>
              <a:rPr lang="en-US" dirty="0" err="1">
                <a:solidFill>
                  <a:srgbClr val="00B050"/>
                </a:solidFill>
                <a:latin typeface="Roboto" panose="02000000000000000000" pitchFamily="2" charset="0"/>
              </a:rPr>
              <a:t>nặng</a:t>
            </a:r>
            <a:r>
              <a:rPr lang="en-US" dirty="0">
                <a:solidFill>
                  <a:srgbClr val="00B050"/>
                </a:solidFill>
                <a:latin typeface="Roboto" panose="02000000000000000000" pitchFamily="2" charset="0"/>
              </a:rPr>
              <a:t>: 100 kg </a:t>
            </a:r>
          </a:p>
        </p:txBody>
      </p:sp>
      <p:sp>
        <p:nvSpPr>
          <p:cNvPr id="28" name="Rectangle 27">
            <a:extLst>
              <a:ext uri="{FF2B5EF4-FFF2-40B4-BE49-F238E27FC236}">
                <a16:creationId xmlns:a16="http://schemas.microsoft.com/office/drawing/2014/main" id="{76D26103-78FC-41C9-8D49-2FDB109AEED0}"/>
              </a:ext>
            </a:extLst>
          </p:cNvPr>
          <p:cNvSpPr/>
          <p:nvPr/>
        </p:nvSpPr>
        <p:spPr>
          <a:xfrm>
            <a:off x="6302707" y="3086099"/>
            <a:ext cx="4297707" cy="2487387"/>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dirty="0">
              <a:latin typeface="Roboto" panose="02000000000000000000" pitchFamily="2" charset="0"/>
            </a:endParaRPr>
          </a:p>
        </p:txBody>
      </p:sp>
      <p:sp>
        <p:nvSpPr>
          <p:cNvPr id="29" name="Rectangle 28">
            <a:extLst>
              <a:ext uri="{FF2B5EF4-FFF2-40B4-BE49-F238E27FC236}">
                <a16:creationId xmlns:a16="http://schemas.microsoft.com/office/drawing/2014/main" id="{4F562781-76F4-496B-90C1-001AD08E96F2}"/>
              </a:ext>
            </a:extLst>
          </p:cNvPr>
          <p:cNvSpPr/>
          <p:nvPr/>
        </p:nvSpPr>
        <p:spPr>
          <a:xfrm>
            <a:off x="6774347" y="3835348"/>
            <a:ext cx="3939959" cy="757410"/>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34" name="TextBox 33">
            <a:extLst>
              <a:ext uri="{FF2B5EF4-FFF2-40B4-BE49-F238E27FC236}">
                <a16:creationId xmlns:a16="http://schemas.microsoft.com/office/drawing/2014/main" id="{CB7BAE30-EB4D-4256-B232-E5D0086DF0B3}"/>
              </a:ext>
            </a:extLst>
          </p:cNvPr>
          <p:cNvSpPr txBox="1"/>
          <p:nvPr/>
        </p:nvSpPr>
        <p:spPr>
          <a:xfrm>
            <a:off x="8647717" y="6400126"/>
            <a:ext cx="2776984" cy="338554"/>
          </a:xfrm>
          <a:prstGeom prst="rect">
            <a:avLst/>
          </a:prstGeom>
          <a:noFill/>
        </p:spPr>
        <p:txBody>
          <a:bodyPr wrap="square" rtlCol="0">
            <a:spAutoFit/>
          </a:bodyPr>
          <a:lstStyle/>
          <a:p>
            <a:r>
              <a:rPr lang="en-US" sz="1600" dirty="0">
                <a:solidFill>
                  <a:srgbClr val="FF0000"/>
                </a:solidFill>
                <a:latin typeface="Roboto" panose="02000000000000000000" pitchFamily="2" charset="0"/>
              </a:rPr>
              <a:t>nickname </a:t>
            </a:r>
            <a:r>
              <a:rPr lang="en-US" sz="1600" b="0" i="0" dirty="0">
                <a:solidFill>
                  <a:srgbClr val="FF0000"/>
                </a:solidFill>
                <a:effectLst/>
                <a:latin typeface="Roboto" panose="02000000000000000000" pitchFamily="2" charset="0"/>
              </a:rPr>
              <a:t>is not defined</a:t>
            </a:r>
            <a:endParaRPr lang="en-US" sz="1600" b="1" dirty="0">
              <a:solidFill>
                <a:srgbClr val="FF0000"/>
              </a:solidFill>
              <a:latin typeface="Roboto" panose="02000000000000000000" pitchFamily="2" charset="0"/>
            </a:endParaRPr>
          </a:p>
        </p:txBody>
      </p:sp>
      <p:graphicFrame>
        <p:nvGraphicFramePr>
          <p:cNvPr id="7" name="Table 10">
            <a:extLst>
              <a:ext uri="{FF2B5EF4-FFF2-40B4-BE49-F238E27FC236}">
                <a16:creationId xmlns:a16="http://schemas.microsoft.com/office/drawing/2014/main" id="{18F8E3C7-CABA-4941-874F-D267572414E3}"/>
              </a:ext>
            </a:extLst>
          </p:cNvPr>
          <p:cNvGraphicFramePr>
            <a:graphicFrameLocks noGrp="1"/>
          </p:cNvGraphicFramePr>
          <p:nvPr>
            <p:extLst>
              <p:ext uri="{D42A27DB-BD31-4B8C-83A1-F6EECF244321}">
                <p14:modId xmlns:p14="http://schemas.microsoft.com/office/powerpoint/2010/main" val="957942148"/>
              </p:ext>
            </p:extLst>
          </p:nvPr>
        </p:nvGraphicFramePr>
        <p:xfrm>
          <a:off x="2082409" y="3537592"/>
          <a:ext cx="2719928" cy="731520"/>
        </p:xfrm>
        <a:graphic>
          <a:graphicData uri="http://schemas.openxmlformats.org/drawingml/2006/table">
            <a:tbl>
              <a:tblPr firstRow="1" bandRow="1">
                <a:tableStyleId>{7DF18680-E054-41AD-8BC1-D1AEF772440D}</a:tableStyleId>
              </a:tblPr>
              <a:tblGrid>
                <a:gridCol w="1359964">
                  <a:extLst>
                    <a:ext uri="{9D8B030D-6E8A-4147-A177-3AD203B41FA5}">
                      <a16:colId xmlns:a16="http://schemas.microsoft.com/office/drawing/2014/main" val="1058460410"/>
                    </a:ext>
                  </a:extLst>
                </a:gridCol>
                <a:gridCol w="1359964">
                  <a:extLst>
                    <a:ext uri="{9D8B030D-6E8A-4147-A177-3AD203B41FA5}">
                      <a16:colId xmlns:a16="http://schemas.microsoft.com/office/drawing/2014/main" val="2118598019"/>
                    </a:ext>
                  </a:extLst>
                </a:gridCol>
              </a:tblGrid>
              <a:tr h="0">
                <a:tc>
                  <a:txBody>
                    <a:bodyPr/>
                    <a:lstStyle/>
                    <a:p>
                      <a:pPr algn="ctr"/>
                      <a:r>
                        <a:rPr lang="en-US" dirty="0">
                          <a:latin typeface="Roboto" panose="02000000000000000000" pitchFamily="2" charset="0"/>
                        </a:rPr>
                        <a:t>Name</a:t>
                      </a:r>
                    </a:p>
                  </a:txBody>
                  <a:tcPr/>
                </a:tc>
                <a:tc>
                  <a:txBody>
                    <a:bodyPr/>
                    <a:lstStyle/>
                    <a:p>
                      <a:pPr algn="ctr"/>
                      <a:r>
                        <a:rPr lang="en-US" dirty="0">
                          <a:latin typeface="Roboto" panose="02000000000000000000" pitchFamily="2" charset="0"/>
                        </a:rPr>
                        <a:t>Value</a:t>
                      </a:r>
                    </a:p>
                  </a:txBody>
                  <a:tcPr/>
                </a:tc>
                <a:extLst>
                  <a:ext uri="{0D108BD9-81ED-4DB2-BD59-A6C34878D82A}">
                    <a16:rowId xmlns:a16="http://schemas.microsoft.com/office/drawing/2014/main" val="3020458961"/>
                  </a:ext>
                </a:extLst>
              </a:tr>
              <a:tr h="0">
                <a:tc>
                  <a:txBody>
                    <a:bodyPr/>
                    <a:lstStyle/>
                    <a:p>
                      <a:pPr algn="ctr"/>
                      <a:r>
                        <a:rPr lang="en-US" dirty="0">
                          <a:solidFill>
                            <a:srgbClr val="0070C0"/>
                          </a:solidFill>
                          <a:latin typeface="Roboto" panose="02000000000000000000" pitchFamily="2" charset="0"/>
                        </a:rPr>
                        <a:t>w</a:t>
                      </a:r>
                    </a:p>
                  </a:txBody>
                  <a:tcPr/>
                </a:tc>
                <a:tc>
                  <a:txBody>
                    <a:bodyPr/>
                    <a:lstStyle/>
                    <a:p>
                      <a:pPr algn="ctr"/>
                      <a:r>
                        <a:rPr lang="en-US" dirty="0">
                          <a:solidFill>
                            <a:srgbClr val="0070C0"/>
                          </a:solidFill>
                          <a:latin typeface="Roboto" panose="02000000000000000000" pitchFamily="2" charset="0"/>
                        </a:rPr>
                        <a:t>100</a:t>
                      </a:r>
                    </a:p>
                  </a:txBody>
                  <a:tcPr/>
                </a:tc>
                <a:extLst>
                  <a:ext uri="{0D108BD9-81ED-4DB2-BD59-A6C34878D82A}">
                    <a16:rowId xmlns:a16="http://schemas.microsoft.com/office/drawing/2014/main" val="897179641"/>
                  </a:ext>
                </a:extLst>
              </a:tr>
            </a:tbl>
          </a:graphicData>
        </a:graphic>
      </p:graphicFrame>
      <p:sp>
        <p:nvSpPr>
          <p:cNvPr id="16" name="Rectangle 15">
            <a:extLst>
              <a:ext uri="{FF2B5EF4-FFF2-40B4-BE49-F238E27FC236}">
                <a16:creationId xmlns:a16="http://schemas.microsoft.com/office/drawing/2014/main" id="{C5060827-5089-4FEE-8BBB-CB6C7F716B88}"/>
              </a:ext>
            </a:extLst>
          </p:cNvPr>
          <p:cNvSpPr/>
          <p:nvPr/>
        </p:nvSpPr>
        <p:spPr>
          <a:xfrm>
            <a:off x="7257077" y="3466164"/>
            <a:ext cx="220894" cy="103375"/>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latin typeface="Roboto" panose="02000000000000000000" pitchFamily="2" charset="0"/>
            </a:endParaRPr>
          </a:p>
        </p:txBody>
      </p:sp>
      <p:sp>
        <p:nvSpPr>
          <p:cNvPr id="43" name="Rectangle 42">
            <a:extLst>
              <a:ext uri="{FF2B5EF4-FFF2-40B4-BE49-F238E27FC236}">
                <a16:creationId xmlns:a16="http://schemas.microsoft.com/office/drawing/2014/main" id="{6ACAFF09-FF53-40BB-9707-25628F08EB7D}"/>
              </a:ext>
            </a:extLst>
          </p:cNvPr>
          <p:cNvSpPr/>
          <p:nvPr/>
        </p:nvSpPr>
        <p:spPr>
          <a:xfrm>
            <a:off x="7545517" y="4450318"/>
            <a:ext cx="255356" cy="131973"/>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dirty="0">
              <a:latin typeface="Roboto" panose="02000000000000000000" pitchFamily="2" charset="0"/>
            </a:endParaRPr>
          </a:p>
        </p:txBody>
      </p:sp>
      <p:cxnSp>
        <p:nvCxnSpPr>
          <p:cNvPr id="27" name="Connector: Elbow 26">
            <a:extLst>
              <a:ext uri="{FF2B5EF4-FFF2-40B4-BE49-F238E27FC236}">
                <a16:creationId xmlns:a16="http://schemas.microsoft.com/office/drawing/2014/main" id="{065CD1C4-79AE-412D-BC6F-6F2116687DD1}"/>
              </a:ext>
            </a:extLst>
          </p:cNvPr>
          <p:cNvCxnSpPr>
            <a:cxnSpLocks/>
            <a:stCxn id="16" idx="1"/>
          </p:cNvCxnSpPr>
          <p:nvPr/>
        </p:nvCxnSpPr>
        <p:spPr>
          <a:xfrm rot="10800000" flipV="1">
            <a:off x="4846507" y="3517851"/>
            <a:ext cx="2410571" cy="55450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Connector: Elbow 30">
            <a:extLst>
              <a:ext uri="{FF2B5EF4-FFF2-40B4-BE49-F238E27FC236}">
                <a16:creationId xmlns:a16="http://schemas.microsoft.com/office/drawing/2014/main" id="{92F19A12-2D8F-4F01-BE0B-04C0CB9525F6}"/>
              </a:ext>
            </a:extLst>
          </p:cNvPr>
          <p:cNvCxnSpPr>
            <a:cxnSpLocks/>
            <a:stCxn id="43" idx="1"/>
          </p:cNvCxnSpPr>
          <p:nvPr/>
        </p:nvCxnSpPr>
        <p:spPr>
          <a:xfrm rot="10800000">
            <a:off x="4863039" y="4079137"/>
            <a:ext cx="2682478" cy="437168"/>
          </a:xfrm>
          <a:prstGeom prst="bentConnector3">
            <a:avLst>
              <a:gd name="adj1" fmla="val 5568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C6D26419-76C2-4795-AF4A-EB8398A894CD}"/>
              </a:ext>
            </a:extLst>
          </p:cNvPr>
          <p:cNvSpPr/>
          <p:nvPr/>
        </p:nvSpPr>
        <p:spPr>
          <a:xfrm>
            <a:off x="7723978" y="3933457"/>
            <a:ext cx="889118" cy="190587"/>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52" name="Rectangle 51">
            <a:extLst>
              <a:ext uri="{FF2B5EF4-FFF2-40B4-BE49-F238E27FC236}">
                <a16:creationId xmlns:a16="http://schemas.microsoft.com/office/drawing/2014/main" id="{B4EE3676-71FB-4201-A966-6636E20CD2BF}"/>
              </a:ext>
            </a:extLst>
          </p:cNvPr>
          <p:cNvSpPr/>
          <p:nvPr/>
        </p:nvSpPr>
        <p:spPr>
          <a:xfrm>
            <a:off x="8540494" y="4182580"/>
            <a:ext cx="889118" cy="186758"/>
          </a:xfrm>
          <a:prstGeom prst="rect">
            <a:avLst/>
          </a:prstGeom>
          <a:noFill/>
          <a:ln w="1905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cxnSp>
        <p:nvCxnSpPr>
          <p:cNvPr id="47" name="Connector: Elbow 46">
            <a:extLst>
              <a:ext uri="{FF2B5EF4-FFF2-40B4-BE49-F238E27FC236}">
                <a16:creationId xmlns:a16="http://schemas.microsoft.com/office/drawing/2014/main" id="{732F2E8F-2649-4FF4-8FEC-B6156EB2EDCF}"/>
              </a:ext>
            </a:extLst>
          </p:cNvPr>
          <p:cNvCxnSpPr>
            <a:cxnSpLocks/>
            <a:stCxn id="35" idx="1"/>
          </p:cNvCxnSpPr>
          <p:nvPr/>
        </p:nvCxnSpPr>
        <p:spPr>
          <a:xfrm rot="10800000" flipV="1">
            <a:off x="4889080" y="4028750"/>
            <a:ext cx="2834899" cy="1302583"/>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9" name="Connector: Elbow 48">
            <a:extLst>
              <a:ext uri="{FF2B5EF4-FFF2-40B4-BE49-F238E27FC236}">
                <a16:creationId xmlns:a16="http://schemas.microsoft.com/office/drawing/2014/main" id="{ECE00A07-ADAB-4791-BDE3-C7472EACB027}"/>
              </a:ext>
            </a:extLst>
          </p:cNvPr>
          <p:cNvCxnSpPr>
            <a:cxnSpLocks/>
            <a:stCxn id="52" idx="1"/>
          </p:cNvCxnSpPr>
          <p:nvPr/>
        </p:nvCxnSpPr>
        <p:spPr>
          <a:xfrm rot="10800000" flipV="1">
            <a:off x="4889080" y="4275958"/>
            <a:ext cx="3651415" cy="1055375"/>
          </a:xfrm>
          <a:prstGeom prst="bentConnector3">
            <a:avLst>
              <a:gd name="adj1" fmla="val 50000"/>
            </a:avLst>
          </a:prstGeom>
          <a:ln>
            <a:tailEnd type="triangle"/>
          </a:ln>
        </p:spPr>
        <p:style>
          <a:lnRef idx="2">
            <a:schemeClr val="accent6"/>
          </a:lnRef>
          <a:fillRef idx="0">
            <a:schemeClr val="accent6"/>
          </a:fillRef>
          <a:effectRef idx="1">
            <a:schemeClr val="accent6"/>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439136" y="2301352"/>
            <a:ext cx="3883619" cy="1106277"/>
          </a:xfrm>
          <a:prstGeom prst="rect">
            <a:avLst/>
          </a:prstGeom>
        </p:spPr>
      </p:pic>
    </p:spTree>
    <p:extLst>
      <p:ext uri="{BB962C8B-B14F-4D97-AF65-F5344CB8AC3E}">
        <p14:creationId xmlns:p14="http://schemas.microsoft.com/office/powerpoint/2010/main" val="33202415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barn(inVertical)">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circle(in)">
                                      <p:cBhvr>
                                        <p:cTn id="21" dur="2000"/>
                                        <p:tgtEl>
                                          <p:spTgt spid="27"/>
                                        </p:tgtEl>
                                      </p:cBhvr>
                                    </p:animEffect>
                                  </p:childTnLst>
                                </p:cTn>
                              </p:par>
                              <p:par>
                                <p:cTn id="22" presetID="6" presetClass="entr" presetSubtype="16"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circle(in)">
                                      <p:cBhvr>
                                        <p:cTn id="24" dur="20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1"/>
                                        </p:tgtEl>
                                      </p:cBhvr>
                                    </p:animEffect>
                                    <p:set>
                                      <p:cBhvr>
                                        <p:cTn id="38" dur="1" fill="hold">
                                          <p:stCondLst>
                                            <p:cond delay="499"/>
                                          </p:stCondLst>
                                        </p:cTn>
                                        <p:tgtEl>
                                          <p:spTgt spid="3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barn(inVertical)">
                                      <p:cBhvr>
                                        <p:cTn id="43" dur="500"/>
                                        <p:tgtEl>
                                          <p:spTgt spid="52"/>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barn(inVertical)">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circle(in)">
                                      <p:cBhvr>
                                        <p:cTn id="51" dur="2000"/>
                                        <p:tgtEl>
                                          <p:spTgt spid="47"/>
                                        </p:tgtEl>
                                      </p:cBhvr>
                                    </p:animEffect>
                                  </p:childTnLst>
                                </p:cTn>
                              </p:par>
                              <p:par>
                                <p:cTn id="52" presetID="6" presetClass="entr" presetSubtype="16" fill="hold" nodeType="with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circle(in)">
                                      <p:cBhvr>
                                        <p:cTn id="54" dur="20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52"/>
                                        </p:tgtEl>
                                      </p:cBhvr>
                                    </p:animEffect>
                                    <p:set>
                                      <p:cBhvr>
                                        <p:cTn id="59" dur="1" fill="hold">
                                          <p:stCondLst>
                                            <p:cond delay="499"/>
                                          </p:stCondLst>
                                        </p:cTn>
                                        <p:tgtEl>
                                          <p:spTgt spid="5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5"/>
                                        </p:tgtEl>
                                      </p:cBhvr>
                                    </p:animEffect>
                                    <p:set>
                                      <p:cBhvr>
                                        <p:cTn id="62" dur="1" fill="hold">
                                          <p:stCondLst>
                                            <p:cond delay="499"/>
                                          </p:stCondLst>
                                        </p:cTn>
                                        <p:tgtEl>
                                          <p:spTgt spid="35"/>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47"/>
                                        </p:tgtEl>
                                      </p:cBhvr>
                                    </p:animEffect>
                                    <p:set>
                                      <p:cBhvr>
                                        <p:cTn id="65" dur="1" fill="hold">
                                          <p:stCondLst>
                                            <p:cond delay="499"/>
                                          </p:stCondLst>
                                        </p:cTn>
                                        <p:tgtEl>
                                          <p:spTgt spid="47"/>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49"/>
                                        </p:tgtEl>
                                      </p:cBhvr>
                                    </p:animEffect>
                                    <p:set>
                                      <p:cBhvr>
                                        <p:cTn id="68" dur="1" fill="hold">
                                          <p:stCondLst>
                                            <p:cond delay="499"/>
                                          </p:stCondLst>
                                        </p:cTn>
                                        <p:tgtEl>
                                          <p:spTgt spid="49"/>
                                        </p:tgtEl>
                                        <p:attrNameLst>
                                          <p:attrName>style.visibility</p:attrName>
                                        </p:attrNameLst>
                                      </p:cBhvr>
                                      <p:to>
                                        <p:strVal val="hidden"/>
                                      </p:to>
                                    </p:set>
                                  </p:childTnLst>
                                </p:cTn>
                              </p:par>
                              <p:par>
                                <p:cTn id="69" presetID="6" presetClass="entr" presetSubtype="16"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circle(in)">
                                      <p:cBhvr>
                                        <p:cTn id="71" dur="2000"/>
                                        <p:tgtEl>
                                          <p:spTgt spid="26"/>
                                        </p:tgtEl>
                                      </p:cBhvr>
                                    </p:animEffect>
                                  </p:childTnLst>
                                </p:cTn>
                              </p:par>
                              <p:par>
                                <p:cTn id="72" presetID="10" presetClass="exit" presetSubtype="0" fill="hold" grpId="1" nodeType="withEffect">
                                  <p:stCondLst>
                                    <p:cond delay="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6" presetClass="entr" presetSubtype="16"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circle(in)">
                                      <p:cBhvr>
                                        <p:cTn id="77" dur="2000"/>
                                        <p:tgtEl>
                                          <p:spTgt spid="34"/>
                                        </p:tgtEl>
                                      </p:cBhvr>
                                    </p:animEffect>
                                  </p:childTnLst>
                                </p:cTn>
                              </p:par>
                              <p:par>
                                <p:cTn id="78" presetID="10" presetClass="exit" presetSubtype="0" fill="hold" grpId="1" nodeType="withEffect">
                                  <p:stCondLst>
                                    <p:cond delay="0"/>
                                  </p:stCondLst>
                                  <p:childTnLst>
                                    <p:animEffect transition="out" filter="fade">
                                      <p:cBhvr>
                                        <p:cTn id="79" dur="500"/>
                                        <p:tgtEl>
                                          <p:spTgt spid="34"/>
                                        </p:tgtEl>
                                      </p:cBhvr>
                                    </p:animEffect>
                                    <p:set>
                                      <p:cBhvr>
                                        <p:cTn id="80"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p:bldP spid="26" grpId="1"/>
      <p:bldP spid="34" grpId="0"/>
      <p:bldP spid="34" grpId="1"/>
      <p:bldP spid="16" grpId="0" animBg="1"/>
      <p:bldP spid="16" grpId="1" animBg="1"/>
      <p:bldP spid="43" grpId="0" animBg="1"/>
      <p:bldP spid="43" grpId="1" animBg="1"/>
      <p:bldP spid="35" grpId="0" animBg="1"/>
      <p:bldP spid="35" grpId="1" animBg="1"/>
      <p:bldP spid="52" grpId="0" animBg="1"/>
      <p:bldP spid="5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3CF690A8-61F7-4242-90AA-A8DD54A996F6}"/>
              </a:ext>
            </a:extLst>
          </p:cNvPr>
          <p:cNvGraphicFramePr>
            <a:graphicFrameLocks noGrp="1"/>
          </p:cNvGraphicFramePr>
          <p:nvPr>
            <p:extLst>
              <p:ext uri="{D42A27DB-BD31-4B8C-83A1-F6EECF244321}">
                <p14:modId xmlns:p14="http://schemas.microsoft.com/office/powerpoint/2010/main" val="189596534"/>
              </p:ext>
            </p:extLst>
          </p:nvPr>
        </p:nvGraphicFramePr>
        <p:xfrm>
          <a:off x="2390775" y="1610563"/>
          <a:ext cx="8127999" cy="2118360"/>
        </p:xfrm>
        <a:graphic>
          <a:graphicData uri="http://schemas.openxmlformats.org/drawingml/2006/table">
            <a:tbl>
              <a:tblPr firstRow="1" bandRow="1">
                <a:tableStyleId>{00A15C55-8517-42AA-B614-E9B94910E393}</a:tableStyleId>
              </a:tblPr>
              <a:tblGrid>
                <a:gridCol w="1244600">
                  <a:extLst>
                    <a:ext uri="{9D8B030D-6E8A-4147-A177-3AD203B41FA5}">
                      <a16:colId xmlns:a16="http://schemas.microsoft.com/office/drawing/2014/main" val="4182238129"/>
                    </a:ext>
                  </a:extLst>
                </a:gridCol>
                <a:gridCol w="2162175">
                  <a:extLst>
                    <a:ext uri="{9D8B030D-6E8A-4147-A177-3AD203B41FA5}">
                      <a16:colId xmlns:a16="http://schemas.microsoft.com/office/drawing/2014/main" val="641793221"/>
                    </a:ext>
                  </a:extLst>
                </a:gridCol>
                <a:gridCol w="2295525">
                  <a:extLst>
                    <a:ext uri="{9D8B030D-6E8A-4147-A177-3AD203B41FA5}">
                      <a16:colId xmlns:a16="http://schemas.microsoft.com/office/drawing/2014/main" val="1156143402"/>
                    </a:ext>
                  </a:extLst>
                </a:gridCol>
                <a:gridCol w="2425699">
                  <a:extLst>
                    <a:ext uri="{9D8B030D-6E8A-4147-A177-3AD203B41FA5}">
                      <a16:colId xmlns:a16="http://schemas.microsoft.com/office/drawing/2014/main" val="420569831"/>
                    </a:ext>
                  </a:extLst>
                </a:gridCol>
              </a:tblGrid>
              <a:tr h="370840">
                <a:tc>
                  <a:txBody>
                    <a:bodyPr/>
                    <a:lstStyle/>
                    <a:p>
                      <a:pPr algn="l"/>
                      <a:endParaRPr lang="en-US" dirty="0">
                        <a:latin typeface="Roboto" panose="02000000000000000000" pitchFamily="2" charset="0"/>
                      </a:endParaRPr>
                    </a:p>
                  </a:txBody>
                  <a:tcPr/>
                </a:tc>
                <a:tc>
                  <a:txBody>
                    <a:bodyPr/>
                    <a:lstStyle/>
                    <a:p>
                      <a:pPr algn="ctr"/>
                      <a:r>
                        <a:rPr lang="en-US" dirty="0">
                          <a:latin typeface="Roboto" panose="02000000000000000000" pitchFamily="2" charset="0"/>
                        </a:rPr>
                        <a:t>var</a:t>
                      </a:r>
                    </a:p>
                  </a:txBody>
                  <a:tcPr/>
                </a:tc>
                <a:tc>
                  <a:txBody>
                    <a:bodyPr/>
                    <a:lstStyle/>
                    <a:p>
                      <a:pPr algn="ctr"/>
                      <a:r>
                        <a:rPr lang="en-US" dirty="0">
                          <a:latin typeface="Roboto" panose="02000000000000000000" pitchFamily="2" charset="0"/>
                        </a:rPr>
                        <a:t>let</a:t>
                      </a:r>
                    </a:p>
                  </a:txBody>
                  <a:tcPr/>
                </a:tc>
                <a:tc>
                  <a:txBody>
                    <a:bodyPr/>
                    <a:lstStyle/>
                    <a:p>
                      <a:pPr algn="ctr"/>
                      <a:r>
                        <a:rPr lang="en-US" dirty="0">
                          <a:latin typeface="Roboto" panose="02000000000000000000" pitchFamily="2" charset="0"/>
                        </a:rPr>
                        <a:t>const</a:t>
                      </a:r>
                    </a:p>
                  </a:txBody>
                  <a:tcPr/>
                </a:tc>
                <a:extLst>
                  <a:ext uri="{0D108BD9-81ED-4DB2-BD59-A6C34878D82A}">
                    <a16:rowId xmlns:a16="http://schemas.microsoft.com/office/drawing/2014/main" val="3456884694"/>
                  </a:ext>
                </a:extLst>
              </a:tr>
              <a:tr h="370840">
                <a:tc>
                  <a:txBody>
                    <a:bodyPr/>
                    <a:lstStyle/>
                    <a:p>
                      <a:pPr algn="l"/>
                      <a:r>
                        <a:rPr lang="en-US" dirty="0">
                          <a:latin typeface="Roboto" panose="02000000000000000000" pitchFamily="2" charset="0"/>
                        </a:rPr>
                        <a:t>Khai </a:t>
                      </a:r>
                      <a:r>
                        <a:rPr lang="en-US" dirty="0" err="1">
                          <a:latin typeface="Roboto" panose="02000000000000000000" pitchFamily="2" charset="0"/>
                        </a:rPr>
                        <a:t>báo</a:t>
                      </a:r>
                      <a:endParaRPr lang="en-US" dirty="0"/>
                    </a:p>
                  </a:txBody>
                  <a:tcPr/>
                </a:tc>
                <a:tc>
                  <a:txBody>
                    <a:bodyPr/>
                    <a:lstStyle/>
                    <a:p>
                      <a:pPr algn="l"/>
                      <a:r>
                        <a:rPr lang="en-US" dirty="0">
                          <a:latin typeface="Roboto" panose="02000000000000000000" pitchFamily="2" charset="0"/>
                        </a:rPr>
                        <a:t>Cho </a:t>
                      </a:r>
                      <a:r>
                        <a:rPr lang="en-US" dirty="0" err="1">
                          <a:latin typeface="Roboto" panose="02000000000000000000" pitchFamily="2" charset="0"/>
                        </a:rPr>
                        <a:t>khai</a:t>
                      </a:r>
                      <a:r>
                        <a:rPr lang="en-US" dirty="0"/>
                        <a:t> </a:t>
                      </a:r>
                      <a:r>
                        <a:rPr lang="en-US" dirty="0" err="1"/>
                        <a:t>báo</a:t>
                      </a:r>
                      <a:r>
                        <a:rPr lang="en-US" dirty="0"/>
                        <a:t> </a:t>
                      </a:r>
                      <a:r>
                        <a:rPr lang="en-US" dirty="0" err="1"/>
                        <a:t>lại</a:t>
                      </a:r>
                      <a:endParaRPr lang="en-US" dirty="0"/>
                    </a:p>
                  </a:txBody>
                  <a:tcPr/>
                </a:tc>
                <a:tc>
                  <a:txBody>
                    <a:bodyPr/>
                    <a:lstStyle/>
                    <a:p>
                      <a:pPr algn="l"/>
                      <a:r>
                        <a:rPr lang="en-US" dirty="0" err="1">
                          <a:latin typeface="Roboto" panose="02000000000000000000" pitchFamily="2" charset="0"/>
                        </a:rPr>
                        <a:t>Không</a:t>
                      </a:r>
                      <a:r>
                        <a:rPr lang="en-US" dirty="0">
                          <a:latin typeface="Roboto" panose="02000000000000000000" pitchFamily="2" charset="0"/>
                        </a:rPr>
                        <a:t> </a:t>
                      </a:r>
                      <a:r>
                        <a:rPr lang="en-US" dirty="0" err="1"/>
                        <a:t>khai</a:t>
                      </a:r>
                      <a:r>
                        <a:rPr lang="en-US" dirty="0"/>
                        <a:t> </a:t>
                      </a:r>
                      <a:r>
                        <a:rPr lang="en-US" dirty="0" err="1"/>
                        <a:t>báo</a:t>
                      </a:r>
                      <a:r>
                        <a:rPr lang="en-US" dirty="0"/>
                        <a:t> </a:t>
                      </a:r>
                      <a:r>
                        <a:rPr lang="en-US" dirty="0" err="1"/>
                        <a:t>lại</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Roboto" panose="02000000000000000000" pitchFamily="2" charset="0"/>
                        </a:rPr>
                        <a:t>Không</a:t>
                      </a:r>
                      <a:r>
                        <a:rPr lang="en-US" dirty="0">
                          <a:latin typeface="Roboto" panose="02000000000000000000" pitchFamily="2" charset="0"/>
                        </a:rPr>
                        <a:t> </a:t>
                      </a:r>
                      <a:r>
                        <a:rPr lang="en-US" dirty="0" err="1"/>
                        <a:t>khai</a:t>
                      </a:r>
                      <a:r>
                        <a:rPr lang="en-US" dirty="0"/>
                        <a:t> </a:t>
                      </a:r>
                      <a:r>
                        <a:rPr lang="en-US" dirty="0" err="1"/>
                        <a:t>báo</a:t>
                      </a:r>
                      <a:r>
                        <a:rPr lang="en-US" dirty="0"/>
                        <a:t> </a:t>
                      </a:r>
                      <a:r>
                        <a:rPr lang="en-US" dirty="0" err="1"/>
                        <a:t>lại</a:t>
                      </a:r>
                      <a:endParaRPr lang="en-US" dirty="0"/>
                    </a:p>
                  </a:txBody>
                  <a:tcPr/>
                </a:tc>
                <a:extLst>
                  <a:ext uri="{0D108BD9-81ED-4DB2-BD59-A6C34878D82A}">
                    <a16:rowId xmlns:a16="http://schemas.microsoft.com/office/drawing/2014/main" val="2654805157"/>
                  </a:ext>
                </a:extLst>
              </a:tr>
              <a:tr h="224473">
                <a:tc>
                  <a:txBody>
                    <a:bodyPr/>
                    <a:lstStyle/>
                    <a:p>
                      <a:pPr algn="l"/>
                      <a:r>
                        <a:rPr lang="en-US" dirty="0" err="1">
                          <a:latin typeface="Roboto" panose="02000000000000000000" pitchFamily="2" charset="0"/>
                        </a:rPr>
                        <a:t>Gán</a:t>
                      </a:r>
                      <a:r>
                        <a:rPr lang="en-US" dirty="0">
                          <a:latin typeface="Roboto" panose="02000000000000000000" pitchFamily="2" charset="0"/>
                        </a:rPr>
                        <a:t> </a:t>
                      </a:r>
                      <a:r>
                        <a:rPr lang="en-US" dirty="0" err="1"/>
                        <a:t>giá</a:t>
                      </a:r>
                      <a:r>
                        <a:rPr lang="en-US" dirty="0"/>
                        <a:t> </a:t>
                      </a:r>
                      <a:r>
                        <a:rPr lang="en-US" dirty="0" err="1"/>
                        <a:t>trị</a:t>
                      </a:r>
                      <a:endParaRPr lang="en-US" dirty="0"/>
                    </a:p>
                  </a:txBody>
                  <a:tcPr/>
                </a:tc>
                <a:tc>
                  <a:txBody>
                    <a:bodyPr/>
                    <a:lstStyle/>
                    <a:p>
                      <a:pPr algn="l"/>
                      <a:r>
                        <a:rPr lang="en-US" dirty="0">
                          <a:latin typeface="Roboto" panose="02000000000000000000" pitchFamily="2" charset="0"/>
                        </a:rPr>
                        <a:t>Cho </a:t>
                      </a:r>
                      <a:r>
                        <a:rPr lang="en-US" dirty="0" err="1">
                          <a:latin typeface="Roboto" panose="02000000000000000000" pitchFamily="2" charset="0"/>
                        </a:rPr>
                        <a:t>gán</a:t>
                      </a:r>
                      <a:r>
                        <a:rPr lang="en-US" dirty="0"/>
                        <a:t> </a:t>
                      </a:r>
                      <a:r>
                        <a:rPr lang="en-US" dirty="0" err="1"/>
                        <a:t>lại</a:t>
                      </a:r>
                      <a:r>
                        <a:rPr lang="en-US" dirty="0"/>
                        <a:t> </a:t>
                      </a:r>
                      <a:r>
                        <a:rPr lang="en-US" dirty="0" err="1"/>
                        <a:t>giá</a:t>
                      </a:r>
                      <a:r>
                        <a:rPr lang="en-US" dirty="0"/>
                        <a:t> </a:t>
                      </a:r>
                      <a:r>
                        <a:rPr lang="en-US" dirty="0" err="1"/>
                        <a:t>trị</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rPr>
                        <a:t>Cho </a:t>
                      </a:r>
                      <a:r>
                        <a:rPr lang="en-US" dirty="0" err="1">
                          <a:latin typeface="Roboto" panose="02000000000000000000" pitchFamily="2" charset="0"/>
                        </a:rPr>
                        <a:t>gán</a:t>
                      </a:r>
                      <a:r>
                        <a:rPr lang="en-US" dirty="0"/>
                        <a:t> </a:t>
                      </a:r>
                      <a:r>
                        <a:rPr lang="en-US" dirty="0" err="1"/>
                        <a:t>lại</a:t>
                      </a:r>
                      <a:r>
                        <a:rPr lang="en-US" dirty="0"/>
                        <a:t> </a:t>
                      </a:r>
                      <a:r>
                        <a:rPr lang="en-US" dirty="0" err="1"/>
                        <a:t>giá</a:t>
                      </a:r>
                      <a:r>
                        <a:rPr lang="en-US" dirty="0"/>
                        <a:t> </a:t>
                      </a:r>
                      <a:r>
                        <a:rPr lang="en-US" dirty="0" err="1"/>
                        <a:t>trị</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Roboto" panose="02000000000000000000" pitchFamily="2" charset="0"/>
                        </a:rPr>
                        <a:t>Không</a:t>
                      </a:r>
                      <a:r>
                        <a:rPr lang="en-US" dirty="0">
                          <a:latin typeface="Roboto" panose="02000000000000000000" pitchFamily="2" charset="0"/>
                        </a:rPr>
                        <a:t> </a:t>
                      </a:r>
                      <a:r>
                        <a:rPr lang="en-US" dirty="0" err="1"/>
                        <a:t>gán</a:t>
                      </a:r>
                      <a:r>
                        <a:rPr lang="en-US" dirty="0"/>
                        <a:t> </a:t>
                      </a:r>
                      <a:r>
                        <a:rPr lang="en-US" dirty="0" err="1"/>
                        <a:t>lại</a:t>
                      </a:r>
                      <a:r>
                        <a:rPr lang="en-US" dirty="0"/>
                        <a:t> </a:t>
                      </a:r>
                      <a:r>
                        <a:rPr lang="en-US" dirty="0" err="1"/>
                        <a:t>giá</a:t>
                      </a:r>
                      <a:r>
                        <a:rPr lang="en-US" dirty="0"/>
                        <a:t> </a:t>
                      </a:r>
                      <a:r>
                        <a:rPr lang="en-US" dirty="0" err="1"/>
                        <a:t>trị</a:t>
                      </a:r>
                      <a:endParaRPr lang="en-US" dirty="0"/>
                    </a:p>
                  </a:txBody>
                  <a:tcPr/>
                </a:tc>
                <a:extLst>
                  <a:ext uri="{0D108BD9-81ED-4DB2-BD59-A6C34878D82A}">
                    <a16:rowId xmlns:a16="http://schemas.microsoft.com/office/drawing/2014/main" val="382298696"/>
                  </a:ext>
                </a:extLst>
              </a:tr>
              <a:tr h="370840">
                <a:tc>
                  <a:txBody>
                    <a:bodyPr/>
                    <a:lstStyle/>
                    <a:p>
                      <a:pPr algn="l"/>
                      <a:r>
                        <a:rPr lang="en-US" dirty="0">
                          <a:latin typeface="Roboto" panose="02000000000000000000" pitchFamily="2" charset="0"/>
                        </a:rPr>
                        <a:t>Hoisting</a:t>
                      </a:r>
                    </a:p>
                  </a:txBody>
                  <a:tcPr/>
                </a:tc>
                <a:tc>
                  <a:txBody>
                    <a:bodyPr/>
                    <a:lstStyle/>
                    <a:p>
                      <a:pPr algn="l"/>
                      <a:r>
                        <a:rPr lang="en-US" dirty="0">
                          <a:latin typeface="Roboto" panose="02000000000000000000" pitchFamily="2" charset="0"/>
                        </a:rPr>
                        <a:t>Khai </a:t>
                      </a:r>
                      <a:r>
                        <a:rPr lang="en-US" dirty="0" err="1">
                          <a:latin typeface="Roboto" panose="02000000000000000000" pitchFamily="2" charset="0"/>
                        </a:rPr>
                        <a:t>báo</a:t>
                      </a:r>
                      <a:r>
                        <a:rPr lang="en-US" dirty="0"/>
                        <a:t> di </a:t>
                      </a:r>
                      <a:r>
                        <a:rPr lang="en-US" dirty="0" err="1"/>
                        <a:t>chuyển</a:t>
                      </a:r>
                      <a:r>
                        <a:rPr lang="en-US" dirty="0"/>
                        <a:t> </a:t>
                      </a:r>
                      <a:r>
                        <a:rPr lang="en-US" dirty="0" err="1"/>
                        <a:t>lên</a:t>
                      </a:r>
                      <a:r>
                        <a:rPr lang="en-US" dirty="0"/>
                        <a:t> </a:t>
                      </a:r>
                      <a:r>
                        <a:rPr lang="en-US" dirty="0" err="1"/>
                        <a:t>đầu</a:t>
                      </a:r>
                      <a:endParaRPr lang="en-US" dirty="0"/>
                    </a:p>
                  </a:txBody>
                  <a:tcPr/>
                </a:tc>
                <a:tc>
                  <a:txBody>
                    <a:bodyPr/>
                    <a:lstStyle/>
                    <a:p>
                      <a:pPr algn="l"/>
                      <a:r>
                        <a:rPr lang="en-US" dirty="0">
                          <a:latin typeface="Roboto" panose="02000000000000000000" pitchFamily="2" charset="0"/>
                        </a:rPr>
                        <a:t>Khai </a:t>
                      </a:r>
                      <a:r>
                        <a:rPr lang="en-US" dirty="0" err="1">
                          <a:latin typeface="Roboto" panose="02000000000000000000" pitchFamily="2" charset="0"/>
                        </a:rPr>
                        <a:t>báo</a:t>
                      </a:r>
                      <a:r>
                        <a:rPr lang="en-US" dirty="0"/>
                        <a:t> </a:t>
                      </a:r>
                      <a:r>
                        <a:rPr lang="en-US" dirty="0" err="1"/>
                        <a:t>vẫn</a:t>
                      </a:r>
                      <a:r>
                        <a:rPr lang="en-US" dirty="0"/>
                        <a:t> ở </a:t>
                      </a:r>
                      <a:r>
                        <a:rPr lang="en-US" dirty="0" err="1"/>
                        <a:t>vị</a:t>
                      </a:r>
                      <a:r>
                        <a:rPr lang="en-US" dirty="0"/>
                        <a:t> </a:t>
                      </a:r>
                      <a:r>
                        <a:rPr lang="en-US" dirty="0" err="1"/>
                        <a:t>trí</a:t>
                      </a:r>
                      <a:r>
                        <a:rPr lang="en-US" dirty="0"/>
                        <a:t> </a:t>
                      </a:r>
                      <a:r>
                        <a:rPr lang="en-US" dirty="0" err="1"/>
                        <a:t>nh</a:t>
                      </a:r>
                      <a:r>
                        <a:rPr lang="vi-VN" dirty="0"/>
                        <a:t>ư</a:t>
                      </a:r>
                      <a:r>
                        <a:rPr lang="en-US" dirty="0"/>
                        <a:t> </a:t>
                      </a:r>
                      <a:r>
                        <a:rPr lang="en-US" dirty="0" err="1"/>
                        <a:t>trong</a:t>
                      </a:r>
                      <a:r>
                        <a:rPr lang="en-US" dirty="0"/>
                        <a:t> code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rPr>
                        <a:t>Khai </a:t>
                      </a:r>
                      <a:r>
                        <a:rPr lang="en-US" dirty="0" err="1">
                          <a:latin typeface="Roboto" panose="02000000000000000000" pitchFamily="2" charset="0"/>
                        </a:rPr>
                        <a:t>báo</a:t>
                      </a:r>
                      <a:r>
                        <a:rPr lang="en-US" dirty="0"/>
                        <a:t> </a:t>
                      </a:r>
                      <a:r>
                        <a:rPr lang="en-US" dirty="0" err="1"/>
                        <a:t>vẫn</a:t>
                      </a:r>
                      <a:r>
                        <a:rPr lang="en-US" dirty="0"/>
                        <a:t> ở </a:t>
                      </a:r>
                      <a:r>
                        <a:rPr lang="en-US" dirty="0" err="1"/>
                        <a:t>vị</a:t>
                      </a:r>
                      <a:r>
                        <a:rPr lang="en-US" dirty="0"/>
                        <a:t> </a:t>
                      </a:r>
                      <a:r>
                        <a:rPr lang="en-US" dirty="0" err="1"/>
                        <a:t>trí</a:t>
                      </a:r>
                      <a:r>
                        <a:rPr lang="en-US" dirty="0"/>
                        <a:t> </a:t>
                      </a:r>
                      <a:r>
                        <a:rPr lang="en-US" dirty="0" err="1"/>
                        <a:t>nh</a:t>
                      </a:r>
                      <a:r>
                        <a:rPr lang="vi-VN" dirty="0"/>
                        <a:t>ư</a:t>
                      </a:r>
                      <a:r>
                        <a:rPr lang="en-US" dirty="0"/>
                        <a:t> </a:t>
                      </a:r>
                      <a:r>
                        <a:rPr lang="en-US" dirty="0" err="1"/>
                        <a:t>trong</a:t>
                      </a:r>
                      <a:r>
                        <a:rPr lang="en-US" dirty="0"/>
                        <a:t> code</a:t>
                      </a:r>
                    </a:p>
                  </a:txBody>
                  <a:tcPr/>
                </a:tc>
                <a:extLst>
                  <a:ext uri="{0D108BD9-81ED-4DB2-BD59-A6C34878D82A}">
                    <a16:rowId xmlns:a16="http://schemas.microsoft.com/office/drawing/2014/main" val="610295254"/>
                  </a:ext>
                </a:extLst>
              </a:tr>
              <a:tr h="370840">
                <a:tc>
                  <a:txBody>
                    <a:bodyPr/>
                    <a:lstStyle/>
                    <a:p>
                      <a:pPr algn="l"/>
                      <a:r>
                        <a:rPr lang="en-US" dirty="0">
                          <a:latin typeface="Roboto" panose="02000000000000000000" pitchFamily="2" charset="0"/>
                        </a:rPr>
                        <a:t>Scope</a:t>
                      </a:r>
                    </a:p>
                  </a:txBody>
                  <a:tcPr/>
                </a:tc>
                <a:tc>
                  <a:txBody>
                    <a:bodyPr/>
                    <a:lstStyle/>
                    <a:p>
                      <a:pPr algn="l"/>
                      <a:r>
                        <a:rPr lang="en-US" dirty="0">
                          <a:latin typeface="Roboto" panose="02000000000000000000" pitchFamily="2" charset="0"/>
                        </a:rPr>
                        <a:t>Function Scope</a:t>
                      </a:r>
                    </a:p>
                  </a:txBody>
                  <a:tcPr/>
                </a:tc>
                <a:tc>
                  <a:txBody>
                    <a:bodyPr/>
                    <a:lstStyle/>
                    <a:p>
                      <a:pPr algn="l"/>
                      <a:r>
                        <a:rPr lang="en-US" dirty="0">
                          <a:latin typeface="Roboto" panose="02000000000000000000" pitchFamily="2" charset="0"/>
                        </a:rPr>
                        <a:t>Block Scope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oboto" panose="02000000000000000000" pitchFamily="2" charset="0"/>
                        </a:rPr>
                        <a:t>Block Scope</a:t>
                      </a:r>
                    </a:p>
                  </a:txBody>
                  <a:tcPr/>
                </a:tc>
                <a:extLst>
                  <a:ext uri="{0D108BD9-81ED-4DB2-BD59-A6C34878D82A}">
                    <a16:rowId xmlns:a16="http://schemas.microsoft.com/office/drawing/2014/main" val="294915476"/>
                  </a:ext>
                </a:extLst>
              </a:tr>
            </a:tbl>
          </a:graphicData>
        </a:graphic>
      </p:graphicFrame>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904221" y="455917"/>
            <a:ext cx="6551719" cy="1077218"/>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Tại</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sao</a:t>
            </a:r>
            <a:r>
              <a:rPr lang="en-US" sz="3200" dirty="0">
                <a:solidFill>
                  <a:prstClr val="black">
                    <a:lumMod val="50000"/>
                    <a:lumOff val="50000"/>
                  </a:prstClr>
                </a:solidFill>
                <a:latin typeface="Roboto" panose="02000000000000000000" pitchFamily="2" charset="0"/>
              </a:rPr>
              <a:t> ES6 </a:t>
            </a:r>
            <a:r>
              <a:rPr lang="en-US" sz="3200" dirty="0" err="1">
                <a:solidFill>
                  <a:prstClr val="black">
                    <a:lumMod val="50000"/>
                    <a:lumOff val="50000"/>
                  </a:prstClr>
                </a:solidFill>
                <a:latin typeface="Roboto" panose="02000000000000000000" pitchFamily="2" charset="0"/>
              </a:rPr>
              <a:t>tạo</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thêm</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cách</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khai</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báo</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biến</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mới</a:t>
            </a:r>
            <a:r>
              <a:rPr lang="en-US" sz="3200" dirty="0">
                <a:solidFill>
                  <a:prstClr val="black">
                    <a:lumMod val="50000"/>
                    <a:lumOff val="50000"/>
                  </a:prstClr>
                </a:solidFill>
                <a:latin typeface="Roboto" panose="02000000000000000000" pitchFamily="2" charset="0"/>
              </a:rPr>
              <a:t>?</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14" name="Picture 13" descr="A close up of a logo&#10;&#10;Description automatically generated">
            <a:extLst>
              <a:ext uri="{FF2B5EF4-FFF2-40B4-BE49-F238E27FC236}">
                <a16:creationId xmlns:a16="http://schemas.microsoft.com/office/drawing/2014/main" id="{4E00F865-F90D-4883-9C10-77B94FD3F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92" y="4479640"/>
            <a:ext cx="2557083" cy="2283110"/>
          </a:xfrm>
          <a:prstGeom prst="rect">
            <a:avLst/>
          </a:prstGeom>
        </p:spPr>
      </p:pic>
      <p:sp>
        <p:nvSpPr>
          <p:cNvPr id="17" name="TextBox 16">
            <a:extLst>
              <a:ext uri="{FF2B5EF4-FFF2-40B4-BE49-F238E27FC236}">
                <a16:creationId xmlns:a16="http://schemas.microsoft.com/office/drawing/2014/main" id="{16029B2A-7B83-427A-B46B-5C81CBD51C48}"/>
              </a:ext>
            </a:extLst>
          </p:cNvPr>
          <p:cNvSpPr txBox="1"/>
          <p:nvPr/>
        </p:nvSpPr>
        <p:spPr>
          <a:xfrm>
            <a:off x="2390775" y="3977411"/>
            <a:ext cx="8127999" cy="363606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vi-VN" dirty="0">
                <a:solidFill>
                  <a:schemeClr val="tx1">
                    <a:lumMod val="50000"/>
                    <a:lumOff val="50000"/>
                  </a:schemeClr>
                </a:solidFill>
                <a:latin typeface="Roboto" panose="02000000000000000000" pitchFamily="2" charset="0"/>
              </a:rPr>
              <a:t>Dùng var khi cần chạy trên hệ thống không hỗ trợ ES6.</a:t>
            </a:r>
          </a:p>
          <a:p>
            <a:pPr marL="342900" indent="-342900">
              <a:lnSpc>
                <a:spcPct val="150000"/>
              </a:lnSpc>
              <a:buFont typeface="Arial" panose="020B0604020202020204" pitchFamily="34" charset="0"/>
              <a:buChar char="•"/>
            </a:pPr>
            <a:r>
              <a:rPr lang="vi-VN" dirty="0">
                <a:solidFill>
                  <a:schemeClr val="tx1">
                    <a:lumMod val="50000"/>
                    <a:lumOff val="50000"/>
                  </a:schemeClr>
                </a:solidFill>
                <a:latin typeface="Roboto" panose="02000000000000000000" pitchFamily="2" charset="0"/>
              </a:rPr>
              <a:t>Let tốt hơn var vì nó </a:t>
            </a:r>
            <a:r>
              <a:rPr lang="en-US" dirty="0" err="1">
                <a:solidFill>
                  <a:schemeClr val="tx1">
                    <a:lumMod val="50000"/>
                    <a:lumOff val="50000"/>
                  </a:schemeClr>
                </a:solidFill>
                <a:latin typeface="Roboto" panose="02000000000000000000" pitchFamily="2" charset="0"/>
              </a:rPr>
              <a:t>giới</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hạn</a:t>
            </a:r>
            <a:r>
              <a:rPr lang="en-US" dirty="0">
                <a:solidFill>
                  <a:schemeClr val="tx1">
                    <a:lumMod val="50000"/>
                    <a:lumOff val="50000"/>
                  </a:schemeClr>
                </a:solidFill>
                <a:latin typeface="Roboto" panose="02000000000000000000" pitchFamily="2" charset="0"/>
              </a:rPr>
              <a:t> scope </a:t>
            </a:r>
            <a:r>
              <a:rPr lang="en-US" dirty="0" err="1">
                <a:solidFill>
                  <a:schemeClr val="tx1">
                    <a:lumMod val="50000"/>
                    <a:lumOff val="50000"/>
                  </a:schemeClr>
                </a:solidFill>
                <a:latin typeface="Roboto" panose="02000000000000000000" pitchFamily="2" charset="0"/>
              </a:rPr>
              <a:t>và</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không</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cho</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khai</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báo</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trùng</a:t>
            </a:r>
            <a:r>
              <a:rPr lang="vi-VN" dirty="0">
                <a:solidFill>
                  <a:schemeClr val="tx1">
                    <a:lumMod val="50000"/>
                    <a:lumOff val="50000"/>
                  </a:schemeClr>
                </a:solidFill>
                <a:latin typeface="Roboto" panose="02000000000000000000" pitchFamily="2" charset="0"/>
              </a:rPr>
              <a:t>. Có thể biến tất cả khai báo var thành let mà không có bất kỳ thay đổi ngữ nghĩa nào.</a:t>
            </a:r>
          </a:p>
          <a:p>
            <a:pPr marL="342900" indent="-342900">
              <a:lnSpc>
                <a:spcPct val="150000"/>
              </a:lnSpc>
              <a:buFont typeface="Arial" panose="020B0604020202020204" pitchFamily="34" charset="0"/>
              <a:buChar char="•"/>
            </a:pPr>
            <a:r>
              <a:rPr lang="vi-VN" dirty="0">
                <a:solidFill>
                  <a:schemeClr val="tx1">
                    <a:lumMod val="50000"/>
                    <a:lumOff val="50000"/>
                  </a:schemeClr>
                </a:solidFill>
                <a:latin typeface="Roboto" panose="02000000000000000000" pitchFamily="2" charset="0"/>
              </a:rPr>
              <a:t>Const được đánh giá là tốt hơn so với let. Mỗi const có thể được thay thế bằng một biến let, sử dụng const có thể </a:t>
            </a:r>
            <a:r>
              <a:rPr lang="en-US" dirty="0" err="1">
                <a:solidFill>
                  <a:schemeClr val="tx1">
                    <a:lumMod val="50000"/>
                    <a:lumOff val="50000"/>
                  </a:schemeClr>
                </a:solidFill>
                <a:latin typeface="Roboto" panose="02000000000000000000" pitchFamily="2" charset="0"/>
              </a:rPr>
              <a:t>tránh</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bị</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khai</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báo</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và</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gán</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lại</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giá</a:t>
            </a:r>
            <a:r>
              <a:rPr lang="en-US" dirty="0">
                <a:solidFill>
                  <a:schemeClr val="tx1">
                    <a:lumMod val="50000"/>
                    <a:lumOff val="50000"/>
                  </a:schemeClr>
                </a:solidFill>
                <a:latin typeface="Roboto" panose="02000000000000000000" pitchFamily="2" charset="0"/>
              </a:rPr>
              <a:t> </a:t>
            </a:r>
            <a:r>
              <a:rPr lang="en-US" dirty="0" err="1">
                <a:solidFill>
                  <a:schemeClr val="tx1">
                    <a:lumMod val="50000"/>
                    <a:lumOff val="50000"/>
                  </a:schemeClr>
                </a:solidFill>
                <a:latin typeface="Roboto" panose="02000000000000000000" pitchFamily="2" charset="0"/>
              </a:rPr>
              <a:t>trị</a:t>
            </a:r>
            <a:r>
              <a:rPr lang="vi-VN" dirty="0">
                <a:solidFill>
                  <a:schemeClr val="tx1">
                    <a:lumMod val="50000"/>
                    <a:lumOff val="50000"/>
                  </a:schemeClr>
                </a:solidFill>
                <a:latin typeface="Roboto" panose="02000000000000000000" pitchFamily="2" charset="0"/>
              </a:rPr>
              <a:t>.</a:t>
            </a:r>
            <a:endParaRPr lang="en-US" dirty="0">
              <a:solidFill>
                <a:schemeClr val="tx1">
                  <a:lumMod val="50000"/>
                  <a:lumOff val="50000"/>
                </a:schemeClr>
              </a:solidFill>
              <a:latin typeface="Roboto" panose="02000000000000000000" pitchFamily="2" charset="0"/>
            </a:endParaRPr>
          </a:p>
          <a:p>
            <a:pPr lvl="0">
              <a:lnSpc>
                <a:spcPct val="150000"/>
              </a:lnSpc>
            </a:pPr>
            <a:endParaRPr lang="en-US" sz="2400" dirty="0">
              <a:solidFill>
                <a:prstClr val="black">
                  <a:lumMod val="50000"/>
                  <a:lumOff val="50000"/>
                </a:prstClr>
              </a:solidFill>
              <a:latin typeface="Roboto" panose="02000000000000000000" pitchFamily="2" charset="0"/>
            </a:endParaRPr>
          </a:p>
          <a:p>
            <a:pPr lvl="0">
              <a:lnSpc>
                <a:spcPct val="150000"/>
              </a:lnSpc>
            </a:pPr>
            <a:endParaRPr lang="en-US" sz="2400" b="1" dirty="0">
              <a:solidFill>
                <a:prstClr val="black">
                  <a:lumMod val="50000"/>
                  <a:lumOff val="50000"/>
                </a:prstClr>
              </a:solidFill>
              <a:latin typeface="Roboto" panose="02000000000000000000" pitchFamily="2" charset="0"/>
            </a:endParaRPr>
          </a:p>
        </p:txBody>
      </p:sp>
    </p:spTree>
    <p:extLst>
      <p:ext uri="{BB962C8B-B14F-4D97-AF65-F5344CB8AC3E}">
        <p14:creationId xmlns:p14="http://schemas.microsoft.com/office/powerpoint/2010/main" val="19765286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20" y="2545584"/>
            <a:ext cx="6246812"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Generic </a:t>
            </a:r>
            <a:r>
              <a:rPr lang="en-US" sz="3600" spc="-150" dirty="0" err="1">
                <a:solidFill>
                  <a:srgbClr val="FFC44D"/>
                </a:solidFill>
                <a:latin typeface="Montserrat Semibold"/>
              </a:rPr>
              <a:t>là</a:t>
            </a:r>
            <a:r>
              <a:rPr lang="en-US" sz="3600" spc="-150" dirty="0">
                <a:solidFill>
                  <a:srgbClr val="FFC44D"/>
                </a:solidFill>
                <a:latin typeface="Montserrat Semibold"/>
              </a:rPr>
              <a:t> </a:t>
            </a:r>
            <a:r>
              <a:rPr lang="en-US" sz="3600" spc="-150" dirty="0" err="1">
                <a:solidFill>
                  <a:srgbClr val="FFC44D"/>
                </a:solidFill>
                <a:latin typeface="Montserrat Semibold"/>
              </a:rPr>
              <a:t>gì</a:t>
            </a:r>
            <a:r>
              <a:rPr lang="en-US" sz="3600" spc="-150" dirty="0">
                <a:solidFill>
                  <a:srgbClr val="FFC44D"/>
                </a:solidFill>
                <a:latin typeface="Montserrat Semibold"/>
              </a:rPr>
              <a:t>?</a:t>
            </a:r>
            <a:endParaRPr lang="vi-VN"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01</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6797508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20" y="2545584"/>
            <a:ext cx="4011400"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Arrow Function</a:t>
            </a:r>
            <a:endParaRPr lang="vi-VN"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03</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8920876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1714366" y="1472470"/>
            <a:ext cx="9704498" cy="391305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a:solidFill>
                  <a:prstClr val="black">
                    <a:lumMod val="50000"/>
                    <a:lumOff val="50000"/>
                  </a:prstClr>
                </a:solidFill>
                <a:latin typeface="Roboto" panose="02000000000000000000" pitchFamily="2" charset="0"/>
              </a:rPr>
              <a:t>Function </a:t>
            </a:r>
            <a:r>
              <a:rPr lang="en-US" sz="2400" dirty="0" err="1">
                <a:solidFill>
                  <a:prstClr val="black">
                    <a:lumMod val="50000"/>
                    <a:lumOff val="50000"/>
                  </a:prstClr>
                </a:solidFill>
                <a:latin typeface="Roboto" panose="02000000000000000000" pitchFamily="2" charset="0"/>
              </a:rPr>
              <a:t>trong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Javascript</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có</a:t>
            </a:r>
            <a:r>
              <a:rPr lang="en-US" sz="2400" dirty="0">
                <a:solidFill>
                  <a:prstClr val="black">
                    <a:lumMod val="50000"/>
                    <a:lumOff val="50000"/>
                  </a:prstClr>
                </a:solidFill>
                <a:latin typeface="Roboto" panose="02000000000000000000" pitchFamily="2" charset="0"/>
              </a:rPr>
              <a:t> 2 </a:t>
            </a:r>
            <a:r>
              <a:rPr lang="en-US" sz="2400" dirty="0" err="1">
                <a:solidFill>
                  <a:prstClr val="black">
                    <a:lumMod val="50000"/>
                    <a:lumOff val="50000"/>
                  </a:prstClr>
                </a:solidFill>
                <a:latin typeface="Roboto" panose="02000000000000000000" pitchFamily="2" charset="0"/>
              </a:rPr>
              <a:t>cách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khai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báo</a:t>
            </a:r>
            <a:r>
              <a:rPr lang="en-US" sz="2400" dirty="0">
                <a:solidFill>
                  <a:prstClr val="black">
                    <a:lumMod val="50000"/>
                    <a:lumOff val="50000"/>
                  </a:prstClr>
                </a:solidFill>
                <a:latin typeface="Roboto" panose="02000000000000000000" pitchFamily="2" charset="0"/>
              </a:rPr>
              <a:t>:</a:t>
            </a:r>
          </a:p>
          <a:p>
            <a:pPr marL="800100" lvl="1" indent="-342900">
              <a:lnSpc>
                <a:spcPct val="150000"/>
              </a:lnSpc>
              <a:buFont typeface="Arial" panose="020B0604020202020204" pitchFamily="34" charset="0"/>
              <a:buChar char="•"/>
            </a:pPr>
            <a:r>
              <a:rPr lang="en-US" sz="2400" dirty="0">
                <a:solidFill>
                  <a:prstClr val="black">
                    <a:lumMod val="50000"/>
                    <a:lumOff val="50000"/>
                  </a:prstClr>
                </a:solidFill>
                <a:latin typeface="Roboto" panose="02000000000000000000" pitchFamily="2" charset="0"/>
              </a:rPr>
              <a:t>F</a:t>
            </a:r>
            <a:r>
              <a:rPr lang="vi-VN" sz="2400" dirty="0">
                <a:solidFill>
                  <a:prstClr val="black">
                    <a:lumMod val="50000"/>
                    <a:lumOff val="50000"/>
                  </a:prstClr>
                </a:solidFill>
                <a:latin typeface="Roboto" panose="02000000000000000000" pitchFamily="2" charset="0"/>
              </a:rPr>
              <a:t>unction declarations khai báo bắt đầu là function operator, sau đó gán cho nó một cái tên:</a:t>
            </a:r>
            <a:endParaRPr lang="en-US" sz="2400" dirty="0">
              <a:solidFill>
                <a:prstClr val="black">
                  <a:lumMod val="50000"/>
                  <a:lumOff val="50000"/>
                </a:prstClr>
              </a:solidFill>
              <a:latin typeface="Roboto" panose="02000000000000000000" pitchFamily="2" charset="0"/>
            </a:endParaRPr>
          </a:p>
          <a:p>
            <a:pPr marL="800100" lvl="1"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800100" lvl="1"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800100" lvl="1" indent="-342900">
              <a:lnSpc>
                <a:spcPct val="150000"/>
              </a:lnSpc>
              <a:buFont typeface="Arial" panose="020B0604020202020204" pitchFamily="34" charset="0"/>
              <a:buChar char="•"/>
            </a:pPr>
            <a:r>
              <a:rPr lang="en-US" sz="2400" dirty="0">
                <a:solidFill>
                  <a:prstClr val="black">
                    <a:lumMod val="50000"/>
                    <a:lumOff val="50000"/>
                  </a:prstClr>
                </a:solidFill>
                <a:latin typeface="Roboto" panose="02000000000000000000" pitchFamily="2" charset="0"/>
              </a:rPr>
              <a:t>F</a:t>
            </a:r>
            <a:r>
              <a:rPr lang="vi-VN" sz="2400" dirty="0">
                <a:solidFill>
                  <a:prstClr val="black">
                    <a:lumMod val="50000"/>
                    <a:lumOff val="50000"/>
                  </a:prstClr>
                </a:solidFill>
                <a:latin typeface="Roboto" panose="02000000000000000000" pitchFamily="2" charset="0"/>
              </a:rPr>
              <a:t>unction expressions </a:t>
            </a:r>
            <a:r>
              <a:rPr lang="en-US" sz="2400" dirty="0" err="1">
                <a:solidFill>
                  <a:prstClr val="black">
                    <a:lumMod val="50000"/>
                    <a:lumOff val="50000"/>
                  </a:prstClr>
                </a:solidFill>
                <a:latin typeface="Roboto" panose="02000000000000000000" pitchFamily="2" charset="0"/>
              </a:rPr>
              <a:t>khai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báo</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bằng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cách</a:t>
            </a:r>
            <a:r>
              <a:rPr lang="vi-VN" sz="2400" dirty="0">
                <a:solidFill>
                  <a:prstClr val="black">
                    <a:lumMod val="50000"/>
                    <a:lumOff val="50000"/>
                  </a:prstClr>
                </a:solidFill>
                <a:latin typeface="Roboto" panose="02000000000000000000" pitchFamily="2" charset="0"/>
              </a:rPr>
              <a:t> tạo một variable sau đó gán cho nó với một anonymous function:</a:t>
            </a: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40" y="546466"/>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Khai </a:t>
            </a:r>
            <a:r>
              <a:rPr lang="en-US" sz="3200" dirty="0" err="1">
                <a:solidFill>
                  <a:prstClr val="black">
                    <a:lumMod val="50000"/>
                    <a:lumOff val="50000"/>
                  </a:prstClr>
                </a:solidFill>
                <a:latin typeface="Roboto" panose="02000000000000000000" pitchFamily="2" charset="0"/>
              </a:rPr>
              <a:t>báo</a:t>
            </a:r>
            <a:r>
              <a:rPr lang="en-US" sz="3200" dirty="0">
                <a:solidFill>
                  <a:prstClr val="black">
                    <a:lumMod val="50000"/>
                    <a:lumOff val="50000"/>
                  </a:prstClr>
                </a:solidFill>
                <a:latin typeface="Roboto" panose="02000000000000000000" pitchFamily="2" charset="0"/>
              </a:rPr>
              <a:t> function</a:t>
            </a:r>
          </a:p>
        </p:txBody>
      </p:sp>
      <p:pic>
        <p:nvPicPr>
          <p:cNvPr id="2" name="Picture 1">
            <a:extLst>
              <a:ext uri="{FF2B5EF4-FFF2-40B4-BE49-F238E27FC236}">
                <a16:creationId xmlns:a16="http://schemas.microsoft.com/office/drawing/2014/main" id="{98098E37-905F-472F-B389-5F6CEB5128F1}"/>
              </a:ext>
            </a:extLst>
          </p:cNvPr>
          <p:cNvPicPr>
            <a:picLocks noChangeAspect="1"/>
          </p:cNvPicPr>
          <p:nvPr/>
        </p:nvPicPr>
        <p:blipFill>
          <a:blip r:embed="rId3"/>
          <a:stretch>
            <a:fillRect/>
          </a:stretch>
        </p:blipFill>
        <p:spPr>
          <a:xfrm>
            <a:off x="4505322" y="3360772"/>
            <a:ext cx="3181350" cy="1000125"/>
          </a:xfrm>
          <a:prstGeom prst="rect">
            <a:avLst/>
          </a:prstGeom>
        </p:spPr>
      </p:pic>
      <p:pic>
        <p:nvPicPr>
          <p:cNvPr id="4" name="Picture 3">
            <a:extLst>
              <a:ext uri="{FF2B5EF4-FFF2-40B4-BE49-F238E27FC236}">
                <a16:creationId xmlns:a16="http://schemas.microsoft.com/office/drawing/2014/main" id="{353F613F-8356-4B08-9C2A-8A4B2F45E4D0}"/>
              </a:ext>
            </a:extLst>
          </p:cNvPr>
          <p:cNvPicPr>
            <a:picLocks noChangeAspect="1"/>
          </p:cNvPicPr>
          <p:nvPr/>
        </p:nvPicPr>
        <p:blipFill>
          <a:blip r:embed="rId4"/>
          <a:stretch>
            <a:fillRect/>
          </a:stretch>
        </p:blipFill>
        <p:spPr>
          <a:xfrm>
            <a:off x="4405311" y="5464975"/>
            <a:ext cx="3381375" cy="1000125"/>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154188" y="2556669"/>
            <a:ext cx="3883619" cy="1106277"/>
          </a:xfrm>
          <a:prstGeom prst="rect">
            <a:avLst/>
          </a:prstGeom>
        </p:spPr>
      </p:pic>
    </p:spTree>
    <p:extLst>
      <p:ext uri="{BB962C8B-B14F-4D97-AF65-F5344CB8AC3E}">
        <p14:creationId xmlns:p14="http://schemas.microsoft.com/office/powerpoint/2010/main" val="1844367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6E716B-9D41-4A9D-B894-DEFEDA4272AA}"/>
              </a:ext>
            </a:extLst>
          </p:cNvPr>
          <p:cNvSpPr>
            <a:spLocks noGrp="1"/>
          </p:cNvSpPr>
          <p:nvPr>
            <p:ph type="sldNum" sz="quarter" idx="12"/>
          </p:nvPr>
        </p:nvSpPr>
        <p:spPr/>
        <p:txBody>
          <a:bodyPr/>
          <a:lstStyle/>
          <a:p>
            <a:fld id="{C05E74F7-3300-457A-B626-DF17756E4C0D}" type="slidenum">
              <a:rPr lang="en-US" smtClean="0"/>
              <a:pPr/>
              <a:t>22</a:t>
            </a:fld>
            <a:endParaRPr lang="en-US" dirty="0"/>
          </a:p>
        </p:txBody>
      </p:sp>
      <p:pic>
        <p:nvPicPr>
          <p:cNvPr id="15" name="Picture Placeholder 14">
            <a:extLst>
              <a:ext uri="{FF2B5EF4-FFF2-40B4-BE49-F238E27FC236}">
                <a16:creationId xmlns:a16="http://schemas.microsoft.com/office/drawing/2014/main" id="{01E524EB-B639-4EAC-A688-64A5B06796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0" y="-9331"/>
            <a:ext cx="5934269" cy="2500603"/>
          </a:xfrm>
        </p:spPr>
      </p:pic>
      <p:sp>
        <p:nvSpPr>
          <p:cNvPr id="4" name="TextBox 3">
            <a:extLst>
              <a:ext uri="{FF2B5EF4-FFF2-40B4-BE49-F238E27FC236}">
                <a16:creationId xmlns:a16="http://schemas.microsoft.com/office/drawing/2014/main" id="{69A81622-BE20-49D7-A88B-2D81C49AC0CE}"/>
              </a:ext>
            </a:extLst>
          </p:cNvPr>
          <p:cNvSpPr txBox="1"/>
          <p:nvPr/>
        </p:nvSpPr>
        <p:spPr>
          <a:xfrm>
            <a:off x="5934269" y="850280"/>
            <a:ext cx="5726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Arrow Function</a:t>
            </a:r>
            <a:endParaRPr lang="en-US" sz="3200" dirty="0">
              <a:solidFill>
                <a:prstClr val="black">
                  <a:lumMod val="50000"/>
                  <a:lumOff val="50000"/>
                </a:prstClr>
              </a:solidFill>
              <a:latin typeface="Montserrat Semibold"/>
            </a:endParaRPr>
          </a:p>
        </p:txBody>
      </p:sp>
      <p:pic>
        <p:nvPicPr>
          <p:cNvPr id="6" name="Picture 5" descr="A close up of a logo&#10;&#10;Description automatically generated">
            <a:extLst>
              <a:ext uri="{FF2B5EF4-FFF2-40B4-BE49-F238E27FC236}">
                <a16:creationId xmlns:a16="http://schemas.microsoft.com/office/drawing/2014/main" id="{1E5311C5-69EB-4A57-B1D2-F48099FB046A}"/>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154190" y="2514809"/>
            <a:ext cx="3883619" cy="1106277"/>
          </a:xfrm>
          <a:prstGeom prst="rect">
            <a:avLst/>
          </a:prstGeom>
        </p:spPr>
      </p:pic>
      <p:sp>
        <p:nvSpPr>
          <p:cNvPr id="11" name="TextBox 10">
            <a:extLst>
              <a:ext uri="{FF2B5EF4-FFF2-40B4-BE49-F238E27FC236}">
                <a16:creationId xmlns:a16="http://schemas.microsoft.com/office/drawing/2014/main" id="{52049658-BF4C-4B02-87FB-AE3D32CF2EC8}"/>
              </a:ext>
            </a:extLst>
          </p:cNvPr>
          <p:cNvSpPr txBox="1"/>
          <p:nvPr/>
        </p:nvSpPr>
        <p:spPr>
          <a:xfrm>
            <a:off x="5493820" y="1777824"/>
            <a:ext cx="6432053" cy="225010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Trong ES6, bên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cạnh</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cách</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khai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báo</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hàm</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bằng</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từ</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khóa</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function</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thì</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chúng</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ta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có</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thể</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lượt</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bỏ</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từ</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khóa</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function</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và</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thay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bằng</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dấu</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a:t>
            </a:r>
            <a:r>
              <a:rPr kumimoji="0" lang="vi-VN" sz="2400" i="0" u="none" strike="noStrike" kern="1200" cap="none" spc="0" normalizeH="0" baseline="0" noProof="0" dirty="0" err="1">
                <a:ln>
                  <a:noFill/>
                </a:ln>
                <a:solidFill>
                  <a:prstClr val="black">
                    <a:lumMod val="50000"/>
                    <a:lumOff val="50000"/>
                  </a:prstClr>
                </a:solidFill>
                <a:effectLst/>
                <a:uLnTx/>
                <a:uFillTx/>
                <a:latin typeface="Roboto" panose="02000000000000000000" pitchFamily="2" charset="0"/>
                <a:ea typeface="+mn-ea"/>
                <a:cs typeface="+mn-cs"/>
              </a:rPr>
              <a:t>mũi</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tên " =&gt;" </a:t>
            </a:r>
          </a:p>
        </p:txBody>
      </p:sp>
      <p:pic>
        <p:nvPicPr>
          <p:cNvPr id="12" name="Picture 11" descr="A picture containing photo, food&#10;&#10;Description automatically generated">
            <a:extLst>
              <a:ext uri="{FF2B5EF4-FFF2-40B4-BE49-F238E27FC236}">
                <a16:creationId xmlns:a16="http://schemas.microsoft.com/office/drawing/2014/main" id="{0732189E-4435-45BD-A2C5-C82145DBD774}"/>
              </a:ext>
            </a:extLst>
          </p:cNvPr>
          <p:cNvPicPr>
            <a:picLocks noChangeAspect="1"/>
          </p:cNvPicPr>
          <p:nvPr/>
        </p:nvPicPr>
        <p:blipFill>
          <a:blip r:embed="rId4"/>
          <a:stretch>
            <a:fillRect/>
          </a:stretch>
        </p:blipFill>
        <p:spPr>
          <a:xfrm>
            <a:off x="1102615" y="4136398"/>
            <a:ext cx="3729038" cy="1121149"/>
          </a:xfrm>
          <a:prstGeom prst="rect">
            <a:avLst/>
          </a:prstGeom>
        </p:spPr>
      </p:pic>
      <p:pic>
        <p:nvPicPr>
          <p:cNvPr id="13" name="Picture 12" descr="A close up of a sign&#10;&#10;Description automatically generated">
            <a:extLst>
              <a:ext uri="{FF2B5EF4-FFF2-40B4-BE49-F238E27FC236}">
                <a16:creationId xmlns:a16="http://schemas.microsoft.com/office/drawing/2014/main" id="{6BCADF6C-BC66-4C42-814D-DBB318920563}"/>
              </a:ext>
            </a:extLst>
          </p:cNvPr>
          <p:cNvPicPr>
            <a:picLocks noChangeAspect="1"/>
          </p:cNvPicPr>
          <p:nvPr/>
        </p:nvPicPr>
        <p:blipFill>
          <a:blip r:embed="rId5"/>
          <a:stretch>
            <a:fillRect/>
          </a:stretch>
        </p:blipFill>
        <p:spPr>
          <a:xfrm>
            <a:off x="6933109" y="4136398"/>
            <a:ext cx="3729038" cy="1115305"/>
          </a:xfrm>
          <a:prstGeom prst="rect">
            <a:avLst/>
          </a:prstGeom>
        </p:spPr>
      </p:pic>
      <p:sp>
        <p:nvSpPr>
          <p:cNvPr id="10" name="Arrow: Right 9">
            <a:extLst>
              <a:ext uri="{FF2B5EF4-FFF2-40B4-BE49-F238E27FC236}">
                <a16:creationId xmlns:a16="http://schemas.microsoft.com/office/drawing/2014/main" id="{00031EB0-09AC-411A-B4C8-5969F6086902}"/>
              </a:ext>
            </a:extLst>
          </p:cNvPr>
          <p:cNvSpPr/>
          <p:nvPr/>
        </p:nvSpPr>
        <p:spPr>
          <a:xfrm>
            <a:off x="5493820" y="4460033"/>
            <a:ext cx="990956" cy="47586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12702625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F0F44FA-765C-419E-929B-9D0F58DCED5E}"/>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251" b="-1251"/>
          <a:stretch/>
        </p:blipFill>
        <p:spPr>
          <a:xfrm flipH="1">
            <a:off x="-5" y="0"/>
            <a:ext cx="4655979" cy="4297739"/>
          </a:xfrm>
          <a:solidFill>
            <a:schemeClr val="bg1"/>
          </a:solidFill>
        </p:spPr>
      </p:pic>
      <p:sp>
        <p:nvSpPr>
          <p:cNvPr id="3" name="Slide Number Placeholder 2">
            <a:extLst>
              <a:ext uri="{FF2B5EF4-FFF2-40B4-BE49-F238E27FC236}">
                <a16:creationId xmlns:a16="http://schemas.microsoft.com/office/drawing/2014/main" id="{372D7049-280D-4FF5-9752-17556BE2144E}"/>
              </a:ext>
            </a:extLst>
          </p:cNvPr>
          <p:cNvSpPr>
            <a:spLocks noGrp="1"/>
          </p:cNvSpPr>
          <p:nvPr>
            <p:ph type="sldNum" sz="quarter" idx="12"/>
          </p:nvPr>
        </p:nvSpPr>
        <p:spPr/>
        <p:txBody>
          <a:bodyPr/>
          <a:lstStyle/>
          <a:p>
            <a:fld id="{C05E74F7-3300-457A-B626-DF17756E4C0D}" type="slidenum">
              <a:rPr lang="en-US" smtClean="0"/>
              <a:pPr/>
              <a:t>23</a:t>
            </a:fld>
            <a:endParaRPr lang="en-US" dirty="0"/>
          </a:p>
        </p:txBody>
      </p:sp>
      <p:sp>
        <p:nvSpPr>
          <p:cNvPr id="7" name="Freeform 15">
            <a:extLst>
              <a:ext uri="{FF2B5EF4-FFF2-40B4-BE49-F238E27FC236}">
                <a16:creationId xmlns:a16="http://schemas.microsoft.com/office/drawing/2014/main" id="{F025D3D8-C3BE-4316-942E-F051B5D233A3}"/>
              </a:ext>
            </a:extLst>
          </p:cNvPr>
          <p:cNvSpPr>
            <a:spLocks/>
          </p:cNvSpPr>
          <p:nvPr/>
        </p:nvSpPr>
        <p:spPr bwMode="auto">
          <a:xfrm>
            <a:off x="1899213" y="4919489"/>
            <a:ext cx="225253" cy="207862"/>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Freeform 14">
            <a:extLst>
              <a:ext uri="{FF2B5EF4-FFF2-40B4-BE49-F238E27FC236}">
                <a16:creationId xmlns:a16="http://schemas.microsoft.com/office/drawing/2014/main" id="{FF31327B-058A-4486-A70D-2A0ED9C1F851}"/>
              </a:ext>
            </a:extLst>
          </p:cNvPr>
          <p:cNvSpPr>
            <a:spLocks/>
          </p:cNvSpPr>
          <p:nvPr/>
        </p:nvSpPr>
        <p:spPr bwMode="auto">
          <a:xfrm>
            <a:off x="1461344" y="4638480"/>
            <a:ext cx="293244" cy="304733"/>
          </a:xfrm>
          <a:custGeom>
            <a:avLst/>
            <a:gdLst>
              <a:gd name="T0" fmla="*/ 134 w 256"/>
              <a:gd name="T1" fmla="*/ 2 h 328"/>
              <a:gd name="T2" fmla="*/ 2 w 256"/>
              <a:gd name="T3" fmla="*/ 208 h 328"/>
              <a:gd name="T4" fmla="*/ 90 w 256"/>
              <a:gd name="T5" fmla="*/ 320 h 328"/>
              <a:gd name="T6" fmla="*/ 254 w 256"/>
              <a:gd name="T7" fmla="*/ 186 h 328"/>
              <a:gd name="T8" fmla="*/ 134 w 256"/>
              <a:gd name="T9" fmla="*/ 2 h 328"/>
            </a:gdLst>
            <a:ahLst/>
            <a:cxnLst>
              <a:cxn ang="0">
                <a:pos x="T0" y="T1"/>
              </a:cxn>
              <a:cxn ang="0">
                <a:pos x="T2" y="T3"/>
              </a:cxn>
              <a:cxn ang="0">
                <a:pos x="T4" y="T5"/>
              </a:cxn>
              <a:cxn ang="0">
                <a:pos x="T6" y="T7"/>
              </a:cxn>
              <a:cxn ang="0">
                <a:pos x="T8" y="T9"/>
              </a:cxn>
            </a:cxnLst>
            <a:rect l="0" t="0" r="r" b="b"/>
            <a:pathLst>
              <a:path w="256" h="328">
                <a:moveTo>
                  <a:pt x="134" y="2"/>
                </a:moveTo>
                <a:cubicBezTo>
                  <a:pt x="60" y="4"/>
                  <a:pt x="4" y="168"/>
                  <a:pt x="2" y="208"/>
                </a:cubicBezTo>
                <a:cubicBezTo>
                  <a:pt x="0" y="248"/>
                  <a:pt x="6" y="328"/>
                  <a:pt x="90" y="320"/>
                </a:cubicBezTo>
                <a:cubicBezTo>
                  <a:pt x="174" y="312"/>
                  <a:pt x="256" y="288"/>
                  <a:pt x="254" y="186"/>
                </a:cubicBezTo>
                <a:cubicBezTo>
                  <a:pt x="252" y="84"/>
                  <a:pt x="194" y="0"/>
                  <a:pt x="134" y="2"/>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Freeform 14">
            <a:extLst>
              <a:ext uri="{FF2B5EF4-FFF2-40B4-BE49-F238E27FC236}">
                <a16:creationId xmlns:a16="http://schemas.microsoft.com/office/drawing/2014/main" id="{5CCC76BB-80CA-4ED1-A38F-6C9A8E983AB4}"/>
              </a:ext>
            </a:extLst>
          </p:cNvPr>
          <p:cNvSpPr>
            <a:spLocks/>
          </p:cNvSpPr>
          <p:nvPr/>
        </p:nvSpPr>
        <p:spPr bwMode="auto">
          <a:xfrm rot="3804229">
            <a:off x="2420455" y="4344694"/>
            <a:ext cx="293244" cy="304733"/>
          </a:xfrm>
          <a:custGeom>
            <a:avLst/>
            <a:gdLst>
              <a:gd name="T0" fmla="*/ 134 w 256"/>
              <a:gd name="T1" fmla="*/ 2 h 328"/>
              <a:gd name="T2" fmla="*/ 2 w 256"/>
              <a:gd name="T3" fmla="*/ 208 h 328"/>
              <a:gd name="T4" fmla="*/ 90 w 256"/>
              <a:gd name="T5" fmla="*/ 320 h 328"/>
              <a:gd name="T6" fmla="*/ 254 w 256"/>
              <a:gd name="T7" fmla="*/ 186 h 328"/>
              <a:gd name="T8" fmla="*/ 134 w 256"/>
              <a:gd name="T9" fmla="*/ 2 h 328"/>
            </a:gdLst>
            <a:ahLst/>
            <a:cxnLst>
              <a:cxn ang="0">
                <a:pos x="T0" y="T1"/>
              </a:cxn>
              <a:cxn ang="0">
                <a:pos x="T2" y="T3"/>
              </a:cxn>
              <a:cxn ang="0">
                <a:pos x="T4" y="T5"/>
              </a:cxn>
              <a:cxn ang="0">
                <a:pos x="T6" y="T7"/>
              </a:cxn>
              <a:cxn ang="0">
                <a:pos x="T8" y="T9"/>
              </a:cxn>
            </a:cxnLst>
            <a:rect l="0" t="0" r="r" b="b"/>
            <a:pathLst>
              <a:path w="256" h="328">
                <a:moveTo>
                  <a:pt x="134" y="2"/>
                </a:moveTo>
                <a:cubicBezTo>
                  <a:pt x="60" y="4"/>
                  <a:pt x="4" y="168"/>
                  <a:pt x="2" y="208"/>
                </a:cubicBezTo>
                <a:cubicBezTo>
                  <a:pt x="0" y="248"/>
                  <a:pt x="6" y="328"/>
                  <a:pt x="90" y="320"/>
                </a:cubicBezTo>
                <a:cubicBezTo>
                  <a:pt x="174" y="312"/>
                  <a:pt x="256" y="288"/>
                  <a:pt x="254" y="186"/>
                </a:cubicBezTo>
                <a:cubicBezTo>
                  <a:pt x="252" y="84"/>
                  <a:pt x="194" y="0"/>
                  <a:pt x="134" y="2"/>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TextBox 12">
            <a:extLst>
              <a:ext uri="{FF2B5EF4-FFF2-40B4-BE49-F238E27FC236}">
                <a16:creationId xmlns:a16="http://schemas.microsoft.com/office/drawing/2014/main" id="{DF647D78-D084-4D77-9B33-507C36947A5B}"/>
              </a:ext>
            </a:extLst>
          </p:cNvPr>
          <p:cNvSpPr txBox="1"/>
          <p:nvPr/>
        </p:nvSpPr>
        <p:spPr>
          <a:xfrm>
            <a:off x="5883810" y="756662"/>
            <a:ext cx="5726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Arrow Function</a:t>
            </a:r>
            <a:endParaRPr lang="en-US" sz="3200" dirty="0">
              <a:solidFill>
                <a:prstClr val="black">
                  <a:lumMod val="50000"/>
                  <a:lumOff val="50000"/>
                </a:prstClr>
              </a:solidFill>
              <a:latin typeface="Montserrat Semibold"/>
            </a:endParaRPr>
          </a:p>
        </p:txBody>
      </p:sp>
      <p:sp>
        <p:nvSpPr>
          <p:cNvPr id="15" name="TextBox 14">
            <a:extLst>
              <a:ext uri="{FF2B5EF4-FFF2-40B4-BE49-F238E27FC236}">
                <a16:creationId xmlns:a16="http://schemas.microsoft.com/office/drawing/2014/main" id="{839B6A7F-F012-4A8E-BDFE-398034B518CE}"/>
              </a:ext>
            </a:extLst>
          </p:cNvPr>
          <p:cNvSpPr txBox="1"/>
          <p:nvPr/>
        </p:nvSpPr>
        <p:spPr>
          <a:xfrm>
            <a:off x="5888989" y="1447971"/>
            <a:ext cx="6036884" cy="58907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Nếu chỉ có 1 biến thì có thể lượt bỏ "() "</a:t>
            </a:r>
            <a:endParaRPr kumimoji="0" lang="en-US"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endParaRPr>
          </a:p>
        </p:txBody>
      </p:sp>
      <p:pic>
        <p:nvPicPr>
          <p:cNvPr id="16" name="Picture 15" descr="A close up of a sign&#10;&#10;Description automatically generated">
            <a:extLst>
              <a:ext uri="{FF2B5EF4-FFF2-40B4-BE49-F238E27FC236}">
                <a16:creationId xmlns:a16="http://schemas.microsoft.com/office/drawing/2014/main" id="{66A8E586-4CD9-4BC6-9FF5-E557DF7176EF}"/>
              </a:ext>
            </a:extLst>
          </p:cNvPr>
          <p:cNvPicPr>
            <a:picLocks noChangeAspect="1"/>
          </p:cNvPicPr>
          <p:nvPr/>
        </p:nvPicPr>
        <p:blipFill>
          <a:blip r:embed="rId3"/>
          <a:stretch>
            <a:fillRect/>
          </a:stretch>
        </p:blipFill>
        <p:spPr>
          <a:xfrm>
            <a:off x="6658828" y="5240785"/>
            <a:ext cx="3719513" cy="1180152"/>
          </a:xfrm>
          <a:prstGeom prst="rect">
            <a:avLst/>
          </a:prstGeom>
        </p:spPr>
      </p:pic>
      <p:pic>
        <p:nvPicPr>
          <p:cNvPr id="17" name="Picture 16" descr="A close up of a sign&#10;&#10;Description automatically generated">
            <a:extLst>
              <a:ext uri="{FF2B5EF4-FFF2-40B4-BE49-F238E27FC236}">
                <a16:creationId xmlns:a16="http://schemas.microsoft.com/office/drawing/2014/main" id="{4D74E125-5AE8-4F98-A64A-F27C012F7CDD}"/>
              </a:ext>
            </a:extLst>
          </p:cNvPr>
          <p:cNvPicPr>
            <a:picLocks noChangeAspect="1"/>
          </p:cNvPicPr>
          <p:nvPr/>
        </p:nvPicPr>
        <p:blipFill>
          <a:blip r:embed="rId4"/>
          <a:stretch>
            <a:fillRect/>
          </a:stretch>
        </p:blipFill>
        <p:spPr>
          <a:xfrm>
            <a:off x="6654066" y="2470746"/>
            <a:ext cx="3729038" cy="1115305"/>
          </a:xfrm>
          <a:prstGeom prst="rect">
            <a:avLst/>
          </a:prstGeom>
        </p:spPr>
      </p:pic>
      <p:sp>
        <p:nvSpPr>
          <p:cNvPr id="11" name="Arrow: Down 10">
            <a:extLst>
              <a:ext uri="{FF2B5EF4-FFF2-40B4-BE49-F238E27FC236}">
                <a16:creationId xmlns:a16="http://schemas.microsoft.com/office/drawing/2014/main" id="{12F22054-1041-4B20-BBE4-9D1330CA0204}"/>
              </a:ext>
            </a:extLst>
          </p:cNvPr>
          <p:cNvSpPr/>
          <p:nvPr/>
        </p:nvSpPr>
        <p:spPr>
          <a:xfrm>
            <a:off x="8209989" y="3853542"/>
            <a:ext cx="522514" cy="1016553"/>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Roboto" panose="02000000000000000000" pitchFamily="2" charset="0"/>
            </a:endParaRPr>
          </a:p>
        </p:txBody>
      </p:sp>
      <p:pic>
        <p:nvPicPr>
          <p:cNvPr id="10" name="Picture 9" descr="A close up of a logo&#10;&#10;Description automatically generated">
            <a:extLst>
              <a:ext uri="{FF2B5EF4-FFF2-40B4-BE49-F238E27FC236}">
                <a16:creationId xmlns:a16="http://schemas.microsoft.com/office/drawing/2014/main" id="{62040527-E1B4-421D-95BB-BDF068348E57}"/>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154190" y="2834886"/>
            <a:ext cx="3883619" cy="1106277"/>
          </a:xfrm>
          <a:prstGeom prst="rect">
            <a:avLst/>
          </a:prstGeom>
        </p:spPr>
      </p:pic>
    </p:spTree>
    <p:extLst>
      <p:ext uri="{BB962C8B-B14F-4D97-AF65-F5344CB8AC3E}">
        <p14:creationId xmlns:p14="http://schemas.microsoft.com/office/powerpoint/2010/main" val="19023217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6635EB8-FC95-4F48-B2FC-56624F7C9529}"/>
              </a:ext>
            </a:extLst>
          </p:cNvPr>
          <p:cNvPicPr>
            <a:picLocks noChangeAspect="1"/>
          </p:cNvPicPr>
          <p:nvPr/>
        </p:nvPicPr>
        <p:blipFill>
          <a:blip r:embed="rId2"/>
          <a:stretch>
            <a:fillRect/>
          </a:stretch>
        </p:blipFill>
        <p:spPr>
          <a:xfrm>
            <a:off x="6635405" y="2861034"/>
            <a:ext cx="3719513" cy="1180152"/>
          </a:xfrm>
          <a:prstGeom prst="rect">
            <a:avLst/>
          </a:prstGeom>
        </p:spPr>
      </p:pic>
      <p:pic>
        <p:nvPicPr>
          <p:cNvPr id="6" name="Picture Placeholder 5">
            <a:extLst>
              <a:ext uri="{FF2B5EF4-FFF2-40B4-BE49-F238E27FC236}">
                <a16:creationId xmlns:a16="http://schemas.microsoft.com/office/drawing/2014/main" id="{2F0F44FA-765C-419E-929B-9D0F58DCED5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flipH="1">
            <a:off x="-4" y="1"/>
            <a:ext cx="4851921" cy="4043267"/>
          </a:xfrm>
          <a:solidFill>
            <a:schemeClr val="bg1"/>
          </a:solidFill>
        </p:spPr>
      </p:pic>
      <p:sp>
        <p:nvSpPr>
          <p:cNvPr id="3" name="Slide Number Placeholder 2">
            <a:extLst>
              <a:ext uri="{FF2B5EF4-FFF2-40B4-BE49-F238E27FC236}">
                <a16:creationId xmlns:a16="http://schemas.microsoft.com/office/drawing/2014/main" id="{372D7049-280D-4FF5-9752-17556BE2144E}"/>
              </a:ext>
            </a:extLst>
          </p:cNvPr>
          <p:cNvSpPr>
            <a:spLocks noGrp="1"/>
          </p:cNvSpPr>
          <p:nvPr>
            <p:ph type="sldNum" sz="quarter" idx="12"/>
          </p:nvPr>
        </p:nvSpPr>
        <p:spPr/>
        <p:txBody>
          <a:bodyPr/>
          <a:lstStyle/>
          <a:p>
            <a:fld id="{C05E74F7-3300-457A-B626-DF17756E4C0D}" type="slidenum">
              <a:rPr lang="en-US" smtClean="0"/>
              <a:pPr/>
              <a:t>24</a:t>
            </a:fld>
            <a:endParaRPr lang="en-US" dirty="0"/>
          </a:p>
        </p:txBody>
      </p:sp>
      <p:sp>
        <p:nvSpPr>
          <p:cNvPr id="7" name="Freeform 15">
            <a:extLst>
              <a:ext uri="{FF2B5EF4-FFF2-40B4-BE49-F238E27FC236}">
                <a16:creationId xmlns:a16="http://schemas.microsoft.com/office/drawing/2014/main" id="{F025D3D8-C3BE-4316-942E-F051B5D233A3}"/>
              </a:ext>
            </a:extLst>
          </p:cNvPr>
          <p:cNvSpPr>
            <a:spLocks/>
          </p:cNvSpPr>
          <p:nvPr/>
        </p:nvSpPr>
        <p:spPr bwMode="auto">
          <a:xfrm>
            <a:off x="1899213" y="4919489"/>
            <a:ext cx="225253" cy="207862"/>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8" name="Freeform 14">
            <a:extLst>
              <a:ext uri="{FF2B5EF4-FFF2-40B4-BE49-F238E27FC236}">
                <a16:creationId xmlns:a16="http://schemas.microsoft.com/office/drawing/2014/main" id="{FF31327B-058A-4486-A70D-2A0ED9C1F851}"/>
              </a:ext>
            </a:extLst>
          </p:cNvPr>
          <p:cNvSpPr>
            <a:spLocks/>
          </p:cNvSpPr>
          <p:nvPr/>
        </p:nvSpPr>
        <p:spPr bwMode="auto">
          <a:xfrm>
            <a:off x="1461344" y="4638480"/>
            <a:ext cx="293244" cy="304733"/>
          </a:xfrm>
          <a:custGeom>
            <a:avLst/>
            <a:gdLst>
              <a:gd name="T0" fmla="*/ 134 w 256"/>
              <a:gd name="T1" fmla="*/ 2 h 328"/>
              <a:gd name="T2" fmla="*/ 2 w 256"/>
              <a:gd name="T3" fmla="*/ 208 h 328"/>
              <a:gd name="T4" fmla="*/ 90 w 256"/>
              <a:gd name="T5" fmla="*/ 320 h 328"/>
              <a:gd name="T6" fmla="*/ 254 w 256"/>
              <a:gd name="T7" fmla="*/ 186 h 328"/>
              <a:gd name="T8" fmla="*/ 134 w 256"/>
              <a:gd name="T9" fmla="*/ 2 h 328"/>
            </a:gdLst>
            <a:ahLst/>
            <a:cxnLst>
              <a:cxn ang="0">
                <a:pos x="T0" y="T1"/>
              </a:cxn>
              <a:cxn ang="0">
                <a:pos x="T2" y="T3"/>
              </a:cxn>
              <a:cxn ang="0">
                <a:pos x="T4" y="T5"/>
              </a:cxn>
              <a:cxn ang="0">
                <a:pos x="T6" y="T7"/>
              </a:cxn>
              <a:cxn ang="0">
                <a:pos x="T8" y="T9"/>
              </a:cxn>
            </a:cxnLst>
            <a:rect l="0" t="0" r="r" b="b"/>
            <a:pathLst>
              <a:path w="256" h="328">
                <a:moveTo>
                  <a:pt x="134" y="2"/>
                </a:moveTo>
                <a:cubicBezTo>
                  <a:pt x="60" y="4"/>
                  <a:pt x="4" y="168"/>
                  <a:pt x="2" y="208"/>
                </a:cubicBezTo>
                <a:cubicBezTo>
                  <a:pt x="0" y="248"/>
                  <a:pt x="6" y="328"/>
                  <a:pt x="90" y="320"/>
                </a:cubicBezTo>
                <a:cubicBezTo>
                  <a:pt x="174" y="312"/>
                  <a:pt x="256" y="288"/>
                  <a:pt x="254" y="186"/>
                </a:cubicBezTo>
                <a:cubicBezTo>
                  <a:pt x="252" y="84"/>
                  <a:pt x="194" y="0"/>
                  <a:pt x="134" y="2"/>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9" name="Freeform 14">
            <a:extLst>
              <a:ext uri="{FF2B5EF4-FFF2-40B4-BE49-F238E27FC236}">
                <a16:creationId xmlns:a16="http://schemas.microsoft.com/office/drawing/2014/main" id="{5CCC76BB-80CA-4ED1-A38F-6C9A8E983AB4}"/>
              </a:ext>
            </a:extLst>
          </p:cNvPr>
          <p:cNvSpPr>
            <a:spLocks/>
          </p:cNvSpPr>
          <p:nvPr/>
        </p:nvSpPr>
        <p:spPr bwMode="auto">
          <a:xfrm rot="3804229">
            <a:off x="2420455" y="4344694"/>
            <a:ext cx="293244" cy="304733"/>
          </a:xfrm>
          <a:custGeom>
            <a:avLst/>
            <a:gdLst>
              <a:gd name="T0" fmla="*/ 134 w 256"/>
              <a:gd name="T1" fmla="*/ 2 h 328"/>
              <a:gd name="T2" fmla="*/ 2 w 256"/>
              <a:gd name="T3" fmla="*/ 208 h 328"/>
              <a:gd name="T4" fmla="*/ 90 w 256"/>
              <a:gd name="T5" fmla="*/ 320 h 328"/>
              <a:gd name="T6" fmla="*/ 254 w 256"/>
              <a:gd name="T7" fmla="*/ 186 h 328"/>
              <a:gd name="T8" fmla="*/ 134 w 256"/>
              <a:gd name="T9" fmla="*/ 2 h 328"/>
            </a:gdLst>
            <a:ahLst/>
            <a:cxnLst>
              <a:cxn ang="0">
                <a:pos x="T0" y="T1"/>
              </a:cxn>
              <a:cxn ang="0">
                <a:pos x="T2" y="T3"/>
              </a:cxn>
              <a:cxn ang="0">
                <a:pos x="T4" y="T5"/>
              </a:cxn>
              <a:cxn ang="0">
                <a:pos x="T6" y="T7"/>
              </a:cxn>
              <a:cxn ang="0">
                <a:pos x="T8" y="T9"/>
              </a:cxn>
            </a:cxnLst>
            <a:rect l="0" t="0" r="r" b="b"/>
            <a:pathLst>
              <a:path w="256" h="328">
                <a:moveTo>
                  <a:pt x="134" y="2"/>
                </a:moveTo>
                <a:cubicBezTo>
                  <a:pt x="60" y="4"/>
                  <a:pt x="4" y="168"/>
                  <a:pt x="2" y="208"/>
                </a:cubicBezTo>
                <a:cubicBezTo>
                  <a:pt x="0" y="248"/>
                  <a:pt x="6" y="328"/>
                  <a:pt x="90" y="320"/>
                </a:cubicBezTo>
                <a:cubicBezTo>
                  <a:pt x="174" y="312"/>
                  <a:pt x="256" y="288"/>
                  <a:pt x="254" y="186"/>
                </a:cubicBezTo>
                <a:cubicBezTo>
                  <a:pt x="252" y="84"/>
                  <a:pt x="194" y="0"/>
                  <a:pt x="134" y="2"/>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TextBox 12">
            <a:extLst>
              <a:ext uri="{FF2B5EF4-FFF2-40B4-BE49-F238E27FC236}">
                <a16:creationId xmlns:a16="http://schemas.microsoft.com/office/drawing/2014/main" id="{DF647D78-D084-4D77-9B33-507C36947A5B}"/>
              </a:ext>
            </a:extLst>
          </p:cNvPr>
          <p:cNvSpPr txBox="1"/>
          <p:nvPr/>
        </p:nvSpPr>
        <p:spPr>
          <a:xfrm>
            <a:off x="5840236" y="776236"/>
            <a:ext cx="5726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Arrow Function</a:t>
            </a:r>
            <a:endParaRPr lang="en-US" sz="3200" dirty="0">
              <a:solidFill>
                <a:prstClr val="black">
                  <a:lumMod val="50000"/>
                  <a:lumOff val="50000"/>
                </a:prstClr>
              </a:solidFill>
              <a:latin typeface="Montserrat Semibold"/>
            </a:endParaRPr>
          </a:p>
        </p:txBody>
      </p:sp>
      <p:sp>
        <p:nvSpPr>
          <p:cNvPr id="14" name="TextBox 13">
            <a:extLst>
              <a:ext uri="{FF2B5EF4-FFF2-40B4-BE49-F238E27FC236}">
                <a16:creationId xmlns:a16="http://schemas.microsoft.com/office/drawing/2014/main" id="{E158451F-1E49-418A-BA90-305B0A14BD11}"/>
              </a:ext>
            </a:extLst>
          </p:cNvPr>
          <p:cNvSpPr txBox="1"/>
          <p:nvPr/>
        </p:nvSpPr>
        <p:spPr>
          <a:xfrm>
            <a:off x="5685154" y="1427942"/>
            <a:ext cx="6036884" cy="169277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Trong trường hợp hàm chỉ có 1 lệnh return thì ta có thể lượt bỏ chữ return và "{} ". </a:t>
            </a:r>
          </a:p>
        </p:txBody>
      </p:sp>
      <p:pic>
        <p:nvPicPr>
          <p:cNvPr id="4" name="Picture 3">
            <a:extLst>
              <a:ext uri="{FF2B5EF4-FFF2-40B4-BE49-F238E27FC236}">
                <a16:creationId xmlns:a16="http://schemas.microsoft.com/office/drawing/2014/main" id="{66D366FC-AC09-484E-A873-96847DA3DCBD}"/>
              </a:ext>
            </a:extLst>
          </p:cNvPr>
          <p:cNvPicPr>
            <a:picLocks noChangeAspect="1"/>
          </p:cNvPicPr>
          <p:nvPr/>
        </p:nvPicPr>
        <p:blipFill>
          <a:blip r:embed="rId4"/>
          <a:stretch>
            <a:fillRect/>
          </a:stretch>
        </p:blipFill>
        <p:spPr>
          <a:xfrm>
            <a:off x="5580872" y="5168120"/>
            <a:ext cx="5676900" cy="523875"/>
          </a:xfrm>
          <a:prstGeom prst="rect">
            <a:avLst/>
          </a:prstGeom>
        </p:spPr>
      </p:pic>
      <p:sp>
        <p:nvSpPr>
          <p:cNvPr id="16" name="Arrow: Down 15">
            <a:extLst>
              <a:ext uri="{FF2B5EF4-FFF2-40B4-BE49-F238E27FC236}">
                <a16:creationId xmlns:a16="http://schemas.microsoft.com/office/drawing/2014/main" id="{C8A162BD-5CFB-4DE1-BCF9-FF18BD85AD32}"/>
              </a:ext>
            </a:extLst>
          </p:cNvPr>
          <p:cNvSpPr/>
          <p:nvPr/>
        </p:nvSpPr>
        <p:spPr>
          <a:xfrm>
            <a:off x="8256036" y="4147323"/>
            <a:ext cx="326571" cy="811257"/>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Roboto" panose="02000000000000000000" pitchFamily="2" charset="0"/>
            </a:endParaRPr>
          </a:p>
        </p:txBody>
      </p:sp>
      <p:pic>
        <p:nvPicPr>
          <p:cNvPr id="10" name="Picture 9" descr="A close up of a logo&#10;&#10;Description automatically generated">
            <a:extLst>
              <a:ext uri="{FF2B5EF4-FFF2-40B4-BE49-F238E27FC236}">
                <a16:creationId xmlns:a16="http://schemas.microsoft.com/office/drawing/2014/main" id="{62040527-E1B4-421D-95BB-BDF068348E57}"/>
              </a:ext>
            </a:extLst>
          </p:cNvPr>
          <p:cNvPicPr>
            <a:picLocks noChangeAspect="1"/>
          </p:cNvPicPr>
          <p:nvPr/>
        </p:nvPicPr>
        <p:blipFill>
          <a:blip r:embed="rId5">
            <a:alphaModFix amt="9000"/>
            <a:extLst>
              <a:ext uri="{28A0092B-C50C-407E-A947-70E740481C1C}">
                <a14:useLocalDpi xmlns:a14="http://schemas.microsoft.com/office/drawing/2010/main" val="0"/>
              </a:ext>
            </a:extLst>
          </a:blip>
          <a:stretch>
            <a:fillRect/>
          </a:stretch>
        </p:blipFill>
        <p:spPr>
          <a:xfrm>
            <a:off x="3898426" y="2851842"/>
            <a:ext cx="3883619" cy="1106277"/>
          </a:xfrm>
          <a:prstGeom prst="rect">
            <a:avLst/>
          </a:prstGeom>
        </p:spPr>
      </p:pic>
    </p:spTree>
    <p:extLst>
      <p:ext uri="{BB962C8B-B14F-4D97-AF65-F5344CB8AC3E}">
        <p14:creationId xmlns:p14="http://schemas.microsoft.com/office/powerpoint/2010/main" val="30016414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B03912-69BE-41E9-8306-E0A384EAD7DC}"/>
              </a:ext>
            </a:extLst>
          </p:cNvPr>
          <p:cNvPicPr>
            <a:picLocks noChangeAspect="1"/>
          </p:cNvPicPr>
          <p:nvPr/>
        </p:nvPicPr>
        <p:blipFill>
          <a:blip r:embed="rId3"/>
          <a:stretch>
            <a:fillRect/>
          </a:stretch>
        </p:blipFill>
        <p:spPr>
          <a:xfrm>
            <a:off x="6853806" y="3429000"/>
            <a:ext cx="3456133" cy="2804318"/>
          </a:xfrm>
          <a:prstGeom prst="rect">
            <a:avLst/>
          </a:prstGeom>
        </p:spPr>
      </p:pic>
      <p:pic>
        <p:nvPicPr>
          <p:cNvPr id="4" name="Picture 3">
            <a:extLst>
              <a:ext uri="{FF2B5EF4-FFF2-40B4-BE49-F238E27FC236}">
                <a16:creationId xmlns:a16="http://schemas.microsoft.com/office/drawing/2014/main" id="{5F8C8923-7BEB-48F8-B8C2-3AB0997A6AAA}"/>
              </a:ext>
            </a:extLst>
          </p:cNvPr>
          <p:cNvPicPr>
            <a:picLocks noChangeAspect="1"/>
          </p:cNvPicPr>
          <p:nvPr/>
        </p:nvPicPr>
        <p:blipFill>
          <a:blip r:embed="rId4"/>
          <a:stretch>
            <a:fillRect/>
          </a:stretch>
        </p:blipFill>
        <p:spPr>
          <a:xfrm>
            <a:off x="935777" y="3429000"/>
            <a:ext cx="4158737" cy="2463456"/>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178915" y="542050"/>
            <a:ext cx="6551719" cy="1077218"/>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Arrow Function - </a:t>
            </a:r>
            <a:r>
              <a:rPr lang="en-US" sz="3200" dirty="0" err="1">
                <a:solidFill>
                  <a:prstClr val="black">
                    <a:lumMod val="50000"/>
                    <a:lumOff val="50000"/>
                  </a:prstClr>
                </a:solidFill>
                <a:latin typeface="Roboto" panose="02000000000000000000" pitchFamily="2" charset="0"/>
              </a:rPr>
              <a:t>Lỗi</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cú</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pháp</a:t>
            </a:r>
            <a:r>
              <a:rPr lang="en-US" sz="3200" dirty="0">
                <a:solidFill>
                  <a:prstClr val="black">
                    <a:lumMod val="50000"/>
                    <a:lumOff val="50000"/>
                  </a:prstClr>
                </a:solidFill>
                <a:latin typeface="Roboto" panose="02000000000000000000" pitchFamily="2" charset="0"/>
              </a:rPr>
              <a:t> hay </a:t>
            </a:r>
            <a:r>
              <a:rPr lang="en-US" sz="3200" dirty="0" err="1">
                <a:solidFill>
                  <a:prstClr val="black">
                    <a:lumMod val="50000"/>
                    <a:lumOff val="50000"/>
                  </a:prstClr>
                </a:solidFill>
                <a:latin typeface="Roboto" panose="02000000000000000000" pitchFamily="2" charset="0"/>
              </a:rPr>
              <a:t>gặp</a:t>
            </a:r>
            <a:endParaRPr lang="en-US" sz="3200" dirty="0">
              <a:solidFill>
                <a:prstClr val="black">
                  <a:lumMod val="50000"/>
                  <a:lumOff val="50000"/>
                </a:prstClr>
              </a:solidFill>
              <a:latin typeface="Roboto" panose="02000000000000000000" pitchFamily="2" charset="0"/>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2530734" y="1246187"/>
            <a:ext cx="8127999" cy="169706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Lỗi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cú</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pháp</a:t>
            </a:r>
            <a:r>
              <a:rPr lang="en-US" sz="2400" dirty="0">
                <a:solidFill>
                  <a:prstClr val="black">
                    <a:lumMod val="50000"/>
                    <a:lumOff val="50000"/>
                  </a:prstClr>
                </a:solidFill>
                <a:latin typeface="Roboto" panose="02000000000000000000" pitchFamily="2" charset="0"/>
              </a:rPr>
              <a:t> hay </a:t>
            </a:r>
            <a:r>
              <a:rPr lang="en-US" sz="2400" dirty="0" err="1">
                <a:solidFill>
                  <a:prstClr val="black">
                    <a:lumMod val="50000"/>
                    <a:lumOff val="50000"/>
                  </a:prstClr>
                </a:solidFill>
                <a:latin typeface="Roboto" panose="02000000000000000000" pitchFamily="2" charset="0"/>
              </a:rPr>
              <a:t>gặp</a:t>
            </a:r>
            <a:r>
              <a:rPr lang="en-US" sz="2400" dirty="0">
                <a:solidFill>
                  <a:prstClr val="black">
                    <a:lumMod val="50000"/>
                    <a:lumOff val="50000"/>
                  </a:prstClr>
                </a:solidFill>
                <a:latin typeface="Roboto" panose="02000000000000000000" pitchFamily="2" charset="0"/>
              </a:rPr>
              <a:t>:</a:t>
            </a:r>
          </a:p>
          <a:p>
            <a:pPr marL="800100" lvl="1" indent="-342900">
              <a:lnSpc>
                <a:spcPct val="150000"/>
              </a:lnSpc>
              <a:buFont typeface="Arial" panose="020B0604020202020204" pitchFamily="34" charset="0"/>
              <a:buChar char="•"/>
            </a:pPr>
            <a:r>
              <a:rPr lang="en-US" sz="2400" dirty="0">
                <a:solidFill>
                  <a:prstClr val="black">
                    <a:lumMod val="50000"/>
                    <a:lumOff val="50000"/>
                  </a:prstClr>
                </a:solidFill>
                <a:latin typeface="Roboto" panose="02000000000000000000" pitchFamily="2" charset="0"/>
              </a:rPr>
              <a:t>Arrow </a:t>
            </a:r>
            <a:r>
              <a:rPr lang="en-US" sz="2400" dirty="0" err="1">
                <a:solidFill>
                  <a:prstClr val="black">
                    <a:lumMod val="50000"/>
                    <a:lumOff val="50000"/>
                  </a:prstClr>
                </a:solidFill>
                <a:latin typeface="Roboto" panose="02000000000000000000" pitchFamily="2" charset="0"/>
              </a:rPr>
              <a:t>phải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nằm</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cùng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hàng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với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tên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hàm</a:t>
            </a:r>
            <a:r>
              <a:rPr lang="en-US" sz="2400" dirty="0">
                <a:solidFill>
                  <a:prstClr val="black">
                    <a:lumMod val="50000"/>
                    <a:lumOff val="50000"/>
                  </a:prstClr>
                </a:solidFill>
                <a:latin typeface="Roboto" panose="02000000000000000000" pitchFamily="2" charset="0"/>
              </a:rPr>
              <a:t>:</a:t>
            </a:r>
          </a:p>
          <a:p>
            <a:pPr lvl="0">
              <a:lnSpc>
                <a:spcPct val="150000"/>
              </a:lnSpc>
            </a:pPr>
            <a:endParaRPr lang="en-US" sz="2400" b="1" dirty="0">
              <a:solidFill>
                <a:prstClr val="black">
                  <a:lumMod val="50000"/>
                  <a:lumOff val="50000"/>
                </a:prstClr>
              </a:solidFill>
              <a:latin typeface="Roboto" panose="02000000000000000000" pitchFamily="2" charset="0"/>
            </a:endParaRPr>
          </a:p>
        </p:txBody>
      </p:sp>
      <p:sp>
        <p:nvSpPr>
          <p:cNvPr id="6" name="Rectangle 5">
            <a:extLst>
              <a:ext uri="{FF2B5EF4-FFF2-40B4-BE49-F238E27FC236}">
                <a16:creationId xmlns:a16="http://schemas.microsoft.com/office/drawing/2014/main" id="{4CA497CC-350F-43ED-A33B-BFEE0D1322DA}"/>
              </a:ext>
            </a:extLst>
          </p:cNvPr>
          <p:cNvSpPr/>
          <p:nvPr/>
        </p:nvSpPr>
        <p:spPr>
          <a:xfrm>
            <a:off x="692093" y="2943255"/>
            <a:ext cx="4646103" cy="3135459"/>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sp>
        <p:nvSpPr>
          <p:cNvPr id="7" name="TextBox 6">
            <a:extLst>
              <a:ext uri="{FF2B5EF4-FFF2-40B4-BE49-F238E27FC236}">
                <a16:creationId xmlns:a16="http://schemas.microsoft.com/office/drawing/2014/main" id="{11148870-2A09-485B-B4D1-972D4197AB52}"/>
              </a:ext>
            </a:extLst>
          </p:cNvPr>
          <p:cNvSpPr txBox="1"/>
          <p:nvPr/>
        </p:nvSpPr>
        <p:spPr>
          <a:xfrm>
            <a:off x="935777" y="3059668"/>
            <a:ext cx="1032982" cy="369332"/>
          </a:xfrm>
          <a:prstGeom prst="rect">
            <a:avLst/>
          </a:prstGeom>
          <a:noFill/>
        </p:spPr>
        <p:txBody>
          <a:bodyPr wrap="square" rtlCol="0">
            <a:spAutoFit/>
          </a:bodyPr>
          <a:lstStyle/>
          <a:p>
            <a:r>
              <a:rPr lang="en-US" b="1" dirty="0">
                <a:solidFill>
                  <a:srgbClr val="FF0000"/>
                </a:solidFill>
                <a:latin typeface="Roboto" panose="02000000000000000000" pitchFamily="2" charset="0"/>
              </a:rPr>
              <a:t>Wrong</a:t>
            </a:r>
          </a:p>
        </p:txBody>
      </p:sp>
      <p:sp>
        <p:nvSpPr>
          <p:cNvPr id="8" name="Rectangle 7">
            <a:extLst>
              <a:ext uri="{FF2B5EF4-FFF2-40B4-BE49-F238E27FC236}">
                <a16:creationId xmlns:a16="http://schemas.microsoft.com/office/drawing/2014/main" id="{37939937-CD39-461F-A7B0-875D4F3F1026}"/>
              </a:ext>
            </a:extLst>
          </p:cNvPr>
          <p:cNvSpPr/>
          <p:nvPr/>
        </p:nvSpPr>
        <p:spPr>
          <a:xfrm>
            <a:off x="6594733" y="2943255"/>
            <a:ext cx="3986181" cy="3550851"/>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11" name="TextBox 10">
            <a:extLst>
              <a:ext uri="{FF2B5EF4-FFF2-40B4-BE49-F238E27FC236}">
                <a16:creationId xmlns:a16="http://schemas.microsoft.com/office/drawing/2014/main" id="{3EBD4372-0247-4B3F-9A4D-12D2C3A42747}"/>
              </a:ext>
            </a:extLst>
          </p:cNvPr>
          <p:cNvSpPr txBox="1"/>
          <p:nvPr/>
        </p:nvSpPr>
        <p:spPr>
          <a:xfrm>
            <a:off x="6853806" y="3059668"/>
            <a:ext cx="753903" cy="369332"/>
          </a:xfrm>
          <a:prstGeom prst="rect">
            <a:avLst/>
          </a:prstGeom>
          <a:noFill/>
        </p:spPr>
        <p:txBody>
          <a:bodyPr wrap="square" rtlCol="0">
            <a:spAutoFit/>
          </a:bodyPr>
          <a:lstStyle/>
          <a:p>
            <a:r>
              <a:rPr lang="en-US" b="1" dirty="0">
                <a:solidFill>
                  <a:schemeClr val="accent6"/>
                </a:solidFill>
                <a:latin typeface="Roboto" panose="02000000000000000000" pitchFamily="2" charset="0"/>
              </a:rPr>
              <a:t>Right</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5486221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178915" y="542050"/>
            <a:ext cx="6551719" cy="1077218"/>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Arrow Function - </a:t>
            </a:r>
            <a:r>
              <a:rPr lang="en-US" sz="3200" dirty="0" err="1">
                <a:solidFill>
                  <a:prstClr val="black">
                    <a:lumMod val="50000"/>
                    <a:lumOff val="50000"/>
                  </a:prstClr>
                </a:solidFill>
                <a:latin typeface="Roboto" panose="02000000000000000000" pitchFamily="2" charset="0"/>
              </a:rPr>
              <a:t>Lỗi</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cú</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pháp</a:t>
            </a:r>
            <a:r>
              <a:rPr lang="en-US" sz="3200" dirty="0">
                <a:solidFill>
                  <a:prstClr val="black">
                    <a:lumMod val="50000"/>
                    <a:lumOff val="50000"/>
                  </a:prstClr>
                </a:solidFill>
                <a:latin typeface="Roboto" panose="02000000000000000000" pitchFamily="2" charset="0"/>
              </a:rPr>
              <a:t> hay </a:t>
            </a:r>
            <a:r>
              <a:rPr lang="en-US" sz="3200" dirty="0" err="1">
                <a:solidFill>
                  <a:prstClr val="black">
                    <a:lumMod val="50000"/>
                    <a:lumOff val="50000"/>
                  </a:prstClr>
                </a:solidFill>
                <a:latin typeface="Roboto" panose="02000000000000000000" pitchFamily="2" charset="0"/>
              </a:rPr>
              <a:t>gặp</a:t>
            </a:r>
            <a:endParaRPr lang="en-US" sz="3200" dirty="0">
              <a:solidFill>
                <a:prstClr val="black">
                  <a:lumMod val="50000"/>
                  <a:lumOff val="50000"/>
                </a:prstClr>
              </a:solidFill>
              <a:latin typeface="Roboto" panose="02000000000000000000" pitchFamily="2" charset="0"/>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726164" y="1246187"/>
            <a:ext cx="9433248" cy="225106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Lỗi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cú</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pháp</a:t>
            </a:r>
            <a:r>
              <a:rPr lang="en-US" sz="2400" dirty="0">
                <a:solidFill>
                  <a:prstClr val="black">
                    <a:lumMod val="50000"/>
                    <a:lumOff val="50000"/>
                  </a:prstClr>
                </a:solidFill>
                <a:latin typeface="Roboto" panose="02000000000000000000" pitchFamily="2" charset="0"/>
              </a:rPr>
              <a:t> hay </a:t>
            </a:r>
            <a:r>
              <a:rPr lang="en-US" sz="2400" dirty="0" err="1">
                <a:solidFill>
                  <a:prstClr val="black">
                    <a:lumMod val="50000"/>
                    <a:lumOff val="50000"/>
                  </a:prstClr>
                </a:solidFill>
                <a:latin typeface="Roboto" panose="02000000000000000000" pitchFamily="2" charset="0"/>
              </a:rPr>
              <a:t>gặp</a:t>
            </a:r>
            <a:r>
              <a:rPr lang="en-US" sz="2400" dirty="0">
                <a:solidFill>
                  <a:prstClr val="black">
                    <a:lumMod val="50000"/>
                    <a:lumOff val="50000"/>
                  </a:prstClr>
                </a:solidFill>
                <a:latin typeface="Roboto" panose="02000000000000000000" pitchFamily="2" charset="0"/>
              </a:rPr>
              <a: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Nếu muốn xuống hàng mà không gây ra lỗi thì dùng cách bên dưới</a:t>
            </a:r>
            <a:r>
              <a:rPr lang="en-US" sz="2400" dirty="0">
                <a:solidFill>
                  <a:prstClr val="black">
                    <a:lumMod val="50000"/>
                    <a:lumOff val="50000"/>
                  </a:prstClr>
                </a:solidFill>
                <a:latin typeface="Roboto" panose="02000000000000000000" pitchFamily="2" charset="0"/>
              </a:rPr>
              <a:t>:</a:t>
            </a:r>
          </a:p>
          <a:p>
            <a:pPr lvl="0">
              <a:lnSpc>
                <a:spcPct val="150000"/>
              </a:lnSpc>
            </a:pPr>
            <a:endParaRPr lang="en-US" sz="2400" b="1" dirty="0">
              <a:solidFill>
                <a:prstClr val="black">
                  <a:lumMod val="50000"/>
                  <a:lumOff val="50000"/>
                </a:prstClr>
              </a:solidFill>
              <a:latin typeface="Roboto" panose="02000000000000000000" pitchFamily="2" charset="0"/>
            </a:endParaRPr>
          </a:p>
        </p:txBody>
      </p:sp>
      <p:sp>
        <p:nvSpPr>
          <p:cNvPr id="8" name="Rectangle 7">
            <a:extLst>
              <a:ext uri="{FF2B5EF4-FFF2-40B4-BE49-F238E27FC236}">
                <a16:creationId xmlns:a16="http://schemas.microsoft.com/office/drawing/2014/main" id="{37939937-CD39-461F-A7B0-875D4F3F1026}"/>
              </a:ext>
            </a:extLst>
          </p:cNvPr>
          <p:cNvSpPr/>
          <p:nvPr/>
        </p:nvSpPr>
        <p:spPr>
          <a:xfrm>
            <a:off x="3661380" y="2943255"/>
            <a:ext cx="5053412" cy="3056329"/>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11" name="TextBox 10">
            <a:extLst>
              <a:ext uri="{FF2B5EF4-FFF2-40B4-BE49-F238E27FC236}">
                <a16:creationId xmlns:a16="http://schemas.microsoft.com/office/drawing/2014/main" id="{3EBD4372-0247-4B3F-9A4D-12D2C3A42747}"/>
              </a:ext>
            </a:extLst>
          </p:cNvPr>
          <p:cNvSpPr txBox="1"/>
          <p:nvPr/>
        </p:nvSpPr>
        <p:spPr>
          <a:xfrm>
            <a:off x="3932181" y="3227006"/>
            <a:ext cx="753903" cy="369332"/>
          </a:xfrm>
          <a:prstGeom prst="rect">
            <a:avLst/>
          </a:prstGeom>
          <a:noFill/>
        </p:spPr>
        <p:txBody>
          <a:bodyPr wrap="square" rtlCol="0">
            <a:spAutoFit/>
          </a:bodyPr>
          <a:lstStyle/>
          <a:p>
            <a:r>
              <a:rPr lang="en-US" b="1" dirty="0">
                <a:solidFill>
                  <a:schemeClr val="accent6"/>
                </a:solidFill>
                <a:latin typeface="Roboto" panose="02000000000000000000" pitchFamily="2" charset="0"/>
              </a:rPr>
              <a:t>Right</a:t>
            </a:r>
          </a:p>
        </p:txBody>
      </p:sp>
      <p:pic>
        <p:nvPicPr>
          <p:cNvPr id="2" name="Picture 1">
            <a:extLst>
              <a:ext uri="{FF2B5EF4-FFF2-40B4-BE49-F238E27FC236}">
                <a16:creationId xmlns:a16="http://schemas.microsoft.com/office/drawing/2014/main" id="{DEBB1B8E-45F0-4EC9-824E-79528B68DB69}"/>
              </a:ext>
            </a:extLst>
          </p:cNvPr>
          <p:cNvPicPr>
            <a:picLocks noChangeAspect="1"/>
          </p:cNvPicPr>
          <p:nvPr/>
        </p:nvPicPr>
        <p:blipFill>
          <a:blip r:embed="rId3"/>
          <a:stretch>
            <a:fillRect/>
          </a:stretch>
        </p:blipFill>
        <p:spPr>
          <a:xfrm>
            <a:off x="3932181" y="3699505"/>
            <a:ext cx="4495800" cy="2038350"/>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5669762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726164" y="1246187"/>
            <a:ext cx="9433248" cy="280506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Lỗi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cú</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pháp</a:t>
            </a:r>
            <a:r>
              <a:rPr lang="en-US" sz="2400" dirty="0">
                <a:solidFill>
                  <a:prstClr val="black">
                    <a:lumMod val="50000"/>
                    <a:lumOff val="50000"/>
                  </a:prstClr>
                </a:solidFill>
                <a:latin typeface="Roboto" panose="02000000000000000000" pitchFamily="2" charset="0"/>
              </a:rPr>
              <a:t> hay </a:t>
            </a:r>
            <a:r>
              <a:rPr lang="en-US" sz="2400" dirty="0" err="1">
                <a:solidFill>
                  <a:prstClr val="black">
                    <a:lumMod val="50000"/>
                    <a:lumOff val="50000"/>
                  </a:prstClr>
                </a:solidFill>
                <a:latin typeface="Roboto" panose="02000000000000000000" pitchFamily="2" charset="0"/>
              </a:rPr>
              <a:t>gặp</a:t>
            </a:r>
            <a:r>
              <a:rPr lang="en-US" sz="2400" dirty="0">
                <a:solidFill>
                  <a:prstClr val="black">
                    <a:lumMod val="50000"/>
                    <a:lumOff val="50000"/>
                  </a:prstClr>
                </a:solidFill>
                <a:latin typeface="Roboto" panose="02000000000000000000" pitchFamily="2" charset="0"/>
              </a:rPr>
              <a: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Khi arrow function bên trong một hàm hoặc sử dụng dạng một biến thì phải dùng cặp đóng mở để bao quanh lại hoặc </a:t>
            </a:r>
            <a:r>
              <a:rPr lang="en-US" sz="2400" dirty="0" err="1">
                <a:solidFill>
                  <a:prstClr val="black">
                    <a:lumMod val="50000"/>
                    <a:lumOff val="50000"/>
                  </a:prstClr>
                </a:solidFill>
                <a:latin typeface="Roboto" panose="02000000000000000000" pitchFamily="2" charset="0"/>
              </a:rPr>
              <a:t>khai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báo</a:t>
            </a:r>
            <a:r>
              <a:rPr lang="en-US" sz="2400" dirty="0">
                <a:solidFill>
                  <a:prstClr val="black">
                    <a:lumMod val="50000"/>
                    <a:lumOff val="50000"/>
                  </a:prstClr>
                </a:solidFill>
                <a:latin typeface="Roboto" panose="02000000000000000000" pitchFamily="2" charset="0"/>
              </a:rPr>
              <a:t> f</a:t>
            </a:r>
            <a:r>
              <a:rPr lang="vi-VN" sz="2400" dirty="0">
                <a:solidFill>
                  <a:prstClr val="black">
                    <a:lumMod val="50000"/>
                    <a:lumOff val="50000"/>
                  </a:prstClr>
                </a:solidFill>
                <a:latin typeface="Roboto" panose="02000000000000000000" pitchFamily="2" charset="0"/>
              </a:rPr>
              <a:t>unction expressions </a:t>
            </a:r>
            <a:r>
              <a:rPr lang="en-US" sz="2400" dirty="0">
                <a:solidFill>
                  <a:prstClr val="black">
                    <a:lumMod val="50000"/>
                    <a:lumOff val="50000"/>
                  </a:prstClr>
                </a:solidFill>
                <a:latin typeface="Roboto" panose="02000000000000000000" pitchFamily="2" charset="0"/>
              </a:rPr>
              <a:t>:</a:t>
            </a:r>
          </a:p>
          <a:p>
            <a:pPr lvl="0">
              <a:lnSpc>
                <a:spcPct val="150000"/>
              </a:lnSpc>
            </a:pPr>
            <a:endParaRPr lang="en-US" sz="2400" b="1" dirty="0">
              <a:solidFill>
                <a:prstClr val="black">
                  <a:lumMod val="50000"/>
                  <a:lumOff val="50000"/>
                </a:prstClr>
              </a:solidFill>
              <a:latin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178915" y="542050"/>
            <a:ext cx="6551719" cy="1077218"/>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Arrow Function - </a:t>
            </a:r>
            <a:r>
              <a:rPr lang="en-US" sz="3200" dirty="0" err="1">
                <a:solidFill>
                  <a:prstClr val="black">
                    <a:lumMod val="50000"/>
                    <a:lumOff val="50000"/>
                  </a:prstClr>
                </a:solidFill>
                <a:latin typeface="Roboto" panose="02000000000000000000" pitchFamily="2" charset="0"/>
              </a:rPr>
              <a:t>Lỗi</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cú</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pháp</a:t>
            </a:r>
            <a:r>
              <a:rPr lang="en-US" sz="3200" dirty="0">
                <a:solidFill>
                  <a:prstClr val="black">
                    <a:lumMod val="50000"/>
                    <a:lumOff val="50000"/>
                  </a:prstClr>
                </a:solidFill>
                <a:latin typeface="Roboto" panose="02000000000000000000" pitchFamily="2" charset="0"/>
              </a:rPr>
              <a:t> hay </a:t>
            </a:r>
            <a:r>
              <a:rPr lang="en-US" sz="3200" dirty="0" err="1">
                <a:solidFill>
                  <a:prstClr val="black">
                    <a:lumMod val="50000"/>
                    <a:lumOff val="50000"/>
                  </a:prstClr>
                </a:solidFill>
                <a:latin typeface="Roboto" panose="02000000000000000000" pitchFamily="2" charset="0"/>
              </a:rPr>
              <a:t>gặp</a:t>
            </a:r>
            <a:endParaRPr lang="en-US" sz="3200" dirty="0">
              <a:solidFill>
                <a:prstClr val="black">
                  <a:lumMod val="50000"/>
                  <a:lumOff val="50000"/>
                </a:prstClr>
              </a:solidFill>
              <a:latin typeface="Roboto" panose="02000000000000000000" pitchFamily="2" charset="0"/>
            </a:endParaRPr>
          </a:p>
        </p:txBody>
      </p:sp>
      <p:sp>
        <p:nvSpPr>
          <p:cNvPr id="8" name="Rectangle 7">
            <a:extLst>
              <a:ext uri="{FF2B5EF4-FFF2-40B4-BE49-F238E27FC236}">
                <a16:creationId xmlns:a16="http://schemas.microsoft.com/office/drawing/2014/main" id="{37939937-CD39-461F-A7B0-875D4F3F1026}"/>
              </a:ext>
            </a:extLst>
          </p:cNvPr>
          <p:cNvSpPr/>
          <p:nvPr/>
        </p:nvSpPr>
        <p:spPr>
          <a:xfrm>
            <a:off x="6106000" y="3843198"/>
            <a:ext cx="5053412" cy="2039877"/>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dirty="0">
              <a:latin typeface="Roboto" panose="02000000000000000000" pitchFamily="2" charset="0"/>
            </a:endParaRPr>
          </a:p>
        </p:txBody>
      </p:sp>
      <p:sp>
        <p:nvSpPr>
          <p:cNvPr id="11" name="TextBox 10">
            <a:extLst>
              <a:ext uri="{FF2B5EF4-FFF2-40B4-BE49-F238E27FC236}">
                <a16:creationId xmlns:a16="http://schemas.microsoft.com/office/drawing/2014/main" id="{3EBD4372-0247-4B3F-9A4D-12D2C3A42747}"/>
              </a:ext>
            </a:extLst>
          </p:cNvPr>
          <p:cNvSpPr txBox="1"/>
          <p:nvPr/>
        </p:nvSpPr>
        <p:spPr>
          <a:xfrm>
            <a:off x="6379833" y="3952149"/>
            <a:ext cx="753903" cy="369332"/>
          </a:xfrm>
          <a:prstGeom prst="rect">
            <a:avLst/>
          </a:prstGeom>
          <a:noFill/>
        </p:spPr>
        <p:txBody>
          <a:bodyPr wrap="square" rtlCol="0">
            <a:spAutoFit/>
          </a:bodyPr>
          <a:lstStyle/>
          <a:p>
            <a:r>
              <a:rPr lang="en-US" b="1" dirty="0">
                <a:solidFill>
                  <a:schemeClr val="accent6"/>
                </a:solidFill>
                <a:latin typeface="Roboto" panose="02000000000000000000" pitchFamily="2" charset="0"/>
              </a:rPr>
              <a:t>Right</a:t>
            </a:r>
          </a:p>
        </p:txBody>
      </p:sp>
      <p:pic>
        <p:nvPicPr>
          <p:cNvPr id="4" name="Picture 3">
            <a:extLst>
              <a:ext uri="{FF2B5EF4-FFF2-40B4-BE49-F238E27FC236}">
                <a16:creationId xmlns:a16="http://schemas.microsoft.com/office/drawing/2014/main" id="{F4B54A2B-341E-4781-B3D7-3940DBEEB782}"/>
              </a:ext>
            </a:extLst>
          </p:cNvPr>
          <p:cNvPicPr>
            <a:picLocks noChangeAspect="1"/>
          </p:cNvPicPr>
          <p:nvPr/>
        </p:nvPicPr>
        <p:blipFill>
          <a:blip r:embed="rId4"/>
          <a:stretch>
            <a:fillRect/>
          </a:stretch>
        </p:blipFill>
        <p:spPr>
          <a:xfrm>
            <a:off x="839474" y="4861831"/>
            <a:ext cx="4239206" cy="337812"/>
          </a:xfrm>
          <a:prstGeom prst="rect">
            <a:avLst/>
          </a:prstGeom>
        </p:spPr>
      </p:pic>
      <p:pic>
        <p:nvPicPr>
          <p:cNvPr id="5" name="Picture 4">
            <a:extLst>
              <a:ext uri="{FF2B5EF4-FFF2-40B4-BE49-F238E27FC236}">
                <a16:creationId xmlns:a16="http://schemas.microsoft.com/office/drawing/2014/main" id="{9CC0EEB1-CDFF-46EE-B324-1BC733B5813A}"/>
              </a:ext>
            </a:extLst>
          </p:cNvPr>
          <p:cNvPicPr>
            <a:picLocks noChangeAspect="1"/>
          </p:cNvPicPr>
          <p:nvPr/>
        </p:nvPicPr>
        <p:blipFill>
          <a:blip r:embed="rId5"/>
          <a:stretch>
            <a:fillRect/>
          </a:stretch>
        </p:blipFill>
        <p:spPr>
          <a:xfrm>
            <a:off x="6379833" y="4408077"/>
            <a:ext cx="4669917" cy="1203736"/>
          </a:xfrm>
          <a:prstGeom prst="rect">
            <a:avLst/>
          </a:prstGeom>
        </p:spPr>
      </p:pic>
      <p:sp>
        <p:nvSpPr>
          <p:cNvPr id="14" name="Rectangle 13">
            <a:extLst>
              <a:ext uri="{FF2B5EF4-FFF2-40B4-BE49-F238E27FC236}">
                <a16:creationId xmlns:a16="http://schemas.microsoft.com/office/drawing/2014/main" id="{62796AE2-3FC0-4E82-BC24-2C1645091478}"/>
              </a:ext>
            </a:extLst>
          </p:cNvPr>
          <p:cNvSpPr/>
          <p:nvPr/>
        </p:nvSpPr>
        <p:spPr>
          <a:xfrm>
            <a:off x="692093" y="3843197"/>
            <a:ext cx="4646103" cy="203987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sp>
        <p:nvSpPr>
          <p:cNvPr id="15" name="TextBox 14">
            <a:extLst>
              <a:ext uri="{FF2B5EF4-FFF2-40B4-BE49-F238E27FC236}">
                <a16:creationId xmlns:a16="http://schemas.microsoft.com/office/drawing/2014/main" id="{38788E06-F4B1-4C23-9B94-93272BA9E208}"/>
              </a:ext>
            </a:extLst>
          </p:cNvPr>
          <p:cNvSpPr txBox="1"/>
          <p:nvPr/>
        </p:nvSpPr>
        <p:spPr>
          <a:xfrm>
            <a:off x="839474" y="4141652"/>
            <a:ext cx="1032982" cy="369332"/>
          </a:xfrm>
          <a:prstGeom prst="rect">
            <a:avLst/>
          </a:prstGeom>
          <a:noFill/>
        </p:spPr>
        <p:txBody>
          <a:bodyPr wrap="square" rtlCol="0">
            <a:spAutoFit/>
          </a:bodyPr>
          <a:lstStyle/>
          <a:p>
            <a:r>
              <a:rPr lang="en-US" b="1" dirty="0">
                <a:solidFill>
                  <a:srgbClr val="FF0000"/>
                </a:solidFill>
                <a:latin typeface="Roboto" panose="02000000000000000000" pitchFamily="2" charset="0"/>
              </a:rPr>
              <a:t>Wrong</a:t>
            </a:r>
          </a:p>
        </p:txBody>
      </p:sp>
    </p:spTree>
    <p:extLst>
      <p:ext uri="{BB962C8B-B14F-4D97-AF65-F5344CB8AC3E}">
        <p14:creationId xmlns:p14="http://schemas.microsoft.com/office/powerpoint/2010/main" val="17128753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D806A1F9-B172-485B-AD85-A3D1993AD5F0}"/>
              </a:ext>
            </a:extLst>
          </p:cNvPr>
          <p:cNvSpPr txBox="1"/>
          <p:nvPr/>
        </p:nvSpPr>
        <p:spPr>
          <a:xfrm>
            <a:off x="1587919" y="2581924"/>
            <a:ext cx="9016160" cy="280506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kumimoji="0" lang="vi-VN" sz="2400" b="1" i="0" u="none" strike="noStrike" kern="1200" cap="none" spc="0" normalizeH="0" baseline="0" noProof="0" dirty="0">
                <a:ln>
                  <a:noFill/>
                </a:ln>
                <a:solidFill>
                  <a:srgbClr val="FFC44D"/>
                </a:solidFill>
                <a:effectLst/>
                <a:uLnTx/>
                <a:uFillTx/>
                <a:latin typeface="Roboto" panose="02000000000000000000" pitchFamily="2" charset="0"/>
                <a:ea typeface="+mn-ea"/>
                <a:cs typeface="+mn-cs"/>
              </a:rPr>
              <a:t>this</a:t>
            </a:r>
            <a:r>
              <a:rPr kumimoji="0" lang="vi-VN" sz="2400" i="0" u="none" strike="noStrike" kern="1200" cap="none" spc="0" normalizeH="0" baseline="0" noProof="0" dirty="0">
                <a:ln>
                  <a:noFill/>
                </a:ln>
                <a:solidFill>
                  <a:prstClr val="black">
                    <a:lumMod val="50000"/>
                    <a:lumOff val="50000"/>
                  </a:prstClr>
                </a:solidFill>
                <a:effectLst/>
                <a:uLnTx/>
                <a:uFillTx/>
                <a:latin typeface="Roboto" panose="02000000000000000000" pitchFamily="2" charset="0"/>
                <a:ea typeface="+mn-ea"/>
                <a:cs typeface="+mn-cs"/>
              </a:rPr>
              <a:t> trong javascript đôi khi rất phức tạp và rối rắm. Trong trường hợp các function lồng nhau hoặc callback function, chúng ta cần xác định context (ngữ cảnh) của </a:t>
            </a:r>
            <a:r>
              <a:rPr kumimoji="0" lang="vi-VN" sz="2400" b="1" i="0" u="none" strike="noStrike" kern="1200" cap="none" spc="0" normalizeH="0" baseline="0" noProof="0" dirty="0">
                <a:ln>
                  <a:noFill/>
                </a:ln>
                <a:solidFill>
                  <a:srgbClr val="FFC44D"/>
                </a:solidFill>
                <a:effectLst/>
                <a:uLnTx/>
                <a:uFillTx/>
                <a:latin typeface="Roboto" panose="02000000000000000000" pitchFamily="2" charset="0"/>
                <a:ea typeface="+mn-ea"/>
                <a:cs typeface="+mn-cs"/>
              </a:rPr>
              <a:t>this</a:t>
            </a:r>
            <a:endParaRPr kumimoji="0" lang="en-US" sz="2400" b="1" i="0" u="none" strike="noStrike" kern="1200" cap="none" spc="0" normalizeH="0" baseline="0" noProof="0" dirty="0">
              <a:ln>
                <a:noFill/>
              </a:ln>
              <a:solidFill>
                <a:srgbClr val="FFC44D"/>
              </a:solidFill>
              <a:effectLst/>
              <a:uLnTx/>
              <a:uFillTx/>
              <a:latin typeface="Roboto" panose="02000000000000000000" pitchFamily="2" charset="0"/>
              <a:ea typeface="+mn-ea"/>
              <a:cs typeface="+mn-cs"/>
            </a:endParaRPr>
          </a:p>
          <a:p>
            <a:pPr marL="342900" indent="-342900">
              <a:lnSpc>
                <a:spcPct val="150000"/>
              </a:lnSpc>
              <a:buFont typeface="Arial" panose="020B0604020202020204" pitchFamily="34" charset="0"/>
              <a:buChar char="•"/>
            </a:pPr>
            <a:r>
              <a:rPr lang="en-US" sz="2400" dirty="0" err="1">
                <a:solidFill>
                  <a:prstClr val="black">
                    <a:lumMod val="50000"/>
                    <a:lumOff val="50000"/>
                  </a:prstClr>
                </a:solidFill>
                <a:latin typeface="Roboto" panose="02000000000000000000" pitchFamily="2" charset="0"/>
              </a:rPr>
              <a:t>Mỗi</a:t>
            </a:r>
            <a:r>
              <a:rPr lang="en-US" sz="2400" dirty="0">
                <a:solidFill>
                  <a:prstClr val="black">
                    <a:lumMod val="50000"/>
                    <a:lumOff val="50000"/>
                  </a:prstClr>
                </a:solidFill>
                <a:latin typeface="Roboto" panose="02000000000000000000" pitchFamily="2" charset="0"/>
              </a:rPr>
              <a:t> function </a:t>
            </a:r>
            <a:r>
              <a:rPr lang="en-US" sz="2400" dirty="0" err="1">
                <a:solidFill>
                  <a:prstClr val="black">
                    <a:lumMod val="50000"/>
                    <a:lumOff val="50000"/>
                  </a:prstClr>
                </a:solidFill>
                <a:latin typeface="Roboto" panose="02000000000000000000" pitchFamily="2" charset="0"/>
              </a:rPr>
              <a:t>trong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javascript</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định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nghĩa</a:t>
            </a:r>
            <a:r>
              <a:rPr lang="en-US" sz="2400" dirty="0">
                <a:solidFill>
                  <a:prstClr val="black">
                    <a:lumMod val="50000"/>
                    <a:lumOff val="50000"/>
                  </a:prstClr>
                </a:solidFill>
                <a:latin typeface="Roboto" panose="02000000000000000000" pitchFamily="2" charset="0"/>
              </a:rPr>
              <a:t> 1 </a:t>
            </a:r>
            <a:r>
              <a:rPr lang="en-US" sz="2400" dirty="0" err="1">
                <a:solidFill>
                  <a:prstClr val="black">
                    <a:lumMod val="50000"/>
                    <a:lumOff val="50000"/>
                  </a:prstClr>
                </a:solidFill>
                <a:latin typeface="Roboto" panose="02000000000000000000" pitchFamily="2" charset="0"/>
              </a:rPr>
              <a:t>ngữ</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cảnh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của</a:t>
            </a:r>
            <a:r>
              <a:rPr lang="en-US" sz="2400" dirty="0">
                <a:solidFill>
                  <a:prstClr val="black">
                    <a:lumMod val="50000"/>
                    <a:lumOff val="50000"/>
                  </a:prstClr>
                </a:solidFill>
                <a:latin typeface="Roboto" panose="02000000000000000000" pitchFamily="2" charset="0"/>
              </a:rPr>
              <a:t> </a:t>
            </a:r>
            <a:r>
              <a:rPr lang="en-US" sz="2400" b="1" dirty="0">
                <a:solidFill>
                  <a:srgbClr val="FFC44D"/>
                </a:solidFill>
                <a:latin typeface="Roboto" panose="02000000000000000000" pitchFamily="2" charset="0"/>
              </a:rPr>
              <a:t>this</a:t>
            </a:r>
            <a:endParaRPr kumimoji="0" lang="vi-VN" sz="2400" b="1" i="0" u="none" strike="noStrike" kern="1200" cap="none" spc="0" normalizeH="0" baseline="0" noProof="0" dirty="0">
              <a:ln>
                <a:noFill/>
              </a:ln>
              <a:solidFill>
                <a:srgbClr val="FFC44D"/>
              </a:solidFill>
              <a:effectLst/>
              <a:uLnTx/>
              <a:uFillTx/>
              <a:latin typeface="Roboto" panose="02000000000000000000" pitchFamily="2" charset="0"/>
            </a:endParaRPr>
          </a:p>
          <a:p>
            <a:pPr marL="342900" lvl="0" indent="-342900">
              <a:lnSpc>
                <a:spcPct val="150000"/>
              </a:lnSpc>
              <a:buFont typeface="Arial" panose="020B0604020202020204" pitchFamily="34" charset="0"/>
              <a:buChar char="•"/>
            </a:pPr>
            <a:endParaRPr kumimoji="0" lang="vi-VN" sz="2400" b="1" i="0" u="none" strike="noStrike" kern="1200" cap="none" spc="0" normalizeH="0" baseline="0" noProof="0" dirty="0">
              <a:ln>
                <a:noFill/>
              </a:ln>
              <a:solidFill>
                <a:srgbClr val="FFC44D"/>
              </a:solidFill>
              <a:effectLst/>
              <a:uLnTx/>
              <a:uFillTx/>
              <a:latin typeface="Roboto" panose="02000000000000000000" pitchFamily="2" charset="0"/>
              <a:ea typeface="+mn-ea"/>
              <a:cs typeface="+mn-cs"/>
            </a:endParaRPr>
          </a:p>
        </p:txBody>
      </p:sp>
      <p:sp>
        <p:nvSpPr>
          <p:cNvPr id="3" name="Slide Number Placeholder 2">
            <a:extLst>
              <a:ext uri="{FF2B5EF4-FFF2-40B4-BE49-F238E27FC236}">
                <a16:creationId xmlns:a16="http://schemas.microsoft.com/office/drawing/2014/main" id="{F86E716B-9D41-4A9D-B894-DEFEDA4272AA}"/>
              </a:ext>
            </a:extLst>
          </p:cNvPr>
          <p:cNvSpPr>
            <a:spLocks noGrp="1"/>
          </p:cNvSpPr>
          <p:nvPr>
            <p:ph type="sldNum" sz="quarter" idx="12"/>
          </p:nvPr>
        </p:nvSpPr>
        <p:spPr/>
        <p:txBody>
          <a:bodyPr/>
          <a:lstStyle/>
          <a:p>
            <a:fld id="{C05E74F7-3300-457A-B626-DF17756E4C0D}" type="slidenum">
              <a:rPr lang="en-US" smtClean="0"/>
              <a:pPr/>
              <a:t>28</a:t>
            </a:fld>
            <a:endParaRPr lang="en-US" dirty="0"/>
          </a:p>
        </p:txBody>
      </p:sp>
      <p:pic>
        <p:nvPicPr>
          <p:cNvPr id="15" name="Picture Placeholder 14">
            <a:extLst>
              <a:ext uri="{FF2B5EF4-FFF2-40B4-BE49-F238E27FC236}">
                <a16:creationId xmlns:a16="http://schemas.microsoft.com/office/drawing/2014/main" id="{01E524EB-B639-4EAC-A688-64A5B06796D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3851"/>
          <a:stretch/>
        </p:blipFill>
        <p:spPr>
          <a:xfrm>
            <a:off x="0" y="1"/>
            <a:ext cx="6095999" cy="2472612"/>
          </a:xfrm>
        </p:spPr>
      </p:pic>
      <p:sp>
        <p:nvSpPr>
          <p:cNvPr id="17" name="TextBox 16">
            <a:extLst>
              <a:ext uri="{FF2B5EF4-FFF2-40B4-BE49-F238E27FC236}">
                <a16:creationId xmlns:a16="http://schemas.microsoft.com/office/drawing/2014/main" id="{22392ED8-E673-438E-A467-A81CCF3D833A}"/>
              </a:ext>
            </a:extLst>
          </p:cNvPr>
          <p:cNvSpPr txBox="1"/>
          <p:nvPr/>
        </p:nvSpPr>
        <p:spPr>
          <a:xfrm>
            <a:off x="5756261" y="1236307"/>
            <a:ext cx="5726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Con </a:t>
            </a:r>
            <a:r>
              <a:rPr lang="en-US" sz="3200" dirty="0" err="1">
                <a:solidFill>
                  <a:prstClr val="black">
                    <a:lumMod val="50000"/>
                    <a:lumOff val="50000"/>
                  </a:prstClr>
                </a:solidFill>
                <a:latin typeface="Roboto" panose="02000000000000000000" pitchFamily="2" charset="0"/>
              </a:rPr>
              <a:t>trỏ</a:t>
            </a:r>
            <a:r>
              <a:rPr lang="en-US" sz="3200" dirty="0">
                <a:solidFill>
                  <a:prstClr val="black">
                    <a:lumMod val="50000"/>
                    <a:lumOff val="50000"/>
                  </a:prstClr>
                </a:solidFill>
                <a:latin typeface="Roboto" panose="02000000000000000000" pitchFamily="2" charset="0"/>
              </a:rPr>
              <a:t> This</a:t>
            </a:r>
            <a:endParaRPr lang="en-US" sz="3200" dirty="0">
              <a:solidFill>
                <a:prstClr val="black">
                  <a:lumMod val="50000"/>
                  <a:lumOff val="50000"/>
                </a:prstClr>
              </a:solidFill>
              <a:latin typeface="Montserrat Semibold"/>
            </a:endParaRPr>
          </a:p>
        </p:txBody>
      </p:sp>
      <p:pic>
        <p:nvPicPr>
          <p:cNvPr id="6" name="Picture 5" descr="A close up of a logo&#10;&#10;Description automatically generated">
            <a:extLst>
              <a:ext uri="{FF2B5EF4-FFF2-40B4-BE49-F238E27FC236}">
                <a16:creationId xmlns:a16="http://schemas.microsoft.com/office/drawing/2014/main" id="{745C5C08-E4D5-4351-88A2-15897D24188A}"/>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17502833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7911E9A-47AC-4164-B0F3-E833598B5D76}"/>
              </a:ext>
            </a:extLst>
          </p:cNvPr>
          <p:cNvPicPr>
            <a:picLocks noChangeAspect="1"/>
          </p:cNvPicPr>
          <p:nvPr/>
        </p:nvPicPr>
        <p:blipFill>
          <a:blip r:embed="rId3"/>
          <a:stretch>
            <a:fillRect/>
          </a:stretch>
        </p:blipFill>
        <p:spPr>
          <a:xfrm>
            <a:off x="2744736" y="2012010"/>
            <a:ext cx="8004118" cy="3246868"/>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9" y="54685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Con </a:t>
            </a:r>
            <a:r>
              <a:rPr lang="en-US" sz="3200" dirty="0" err="1">
                <a:solidFill>
                  <a:prstClr val="black">
                    <a:lumMod val="50000"/>
                    <a:lumOff val="50000"/>
                  </a:prstClr>
                </a:solidFill>
                <a:latin typeface="Roboto" panose="02000000000000000000" pitchFamily="2" charset="0"/>
              </a:rPr>
              <a:t>trỏ</a:t>
            </a:r>
            <a:r>
              <a:rPr lang="en-US" sz="3200" dirty="0">
                <a:solidFill>
                  <a:prstClr val="black">
                    <a:lumMod val="50000"/>
                    <a:lumOff val="50000"/>
                  </a:prstClr>
                </a:solidFill>
                <a:latin typeface="Roboto" panose="02000000000000000000" pitchFamily="2" charset="0"/>
              </a:rPr>
              <a:t> This</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872456" y="1246187"/>
            <a:ext cx="9433248" cy="114307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a:solidFill>
                  <a:prstClr val="black">
                    <a:lumMod val="50000"/>
                    <a:lumOff val="50000"/>
                  </a:prstClr>
                </a:solidFill>
                <a:latin typeface="Roboto" panose="02000000000000000000" pitchFamily="2" charset="0"/>
              </a:rPr>
              <a:t>Context (</a:t>
            </a:r>
            <a:r>
              <a:rPr lang="en-US" sz="2400" dirty="0" err="1">
                <a:solidFill>
                  <a:prstClr val="black">
                    <a:lumMod val="50000"/>
                    <a:lumOff val="50000"/>
                  </a:prstClr>
                </a:solidFill>
                <a:latin typeface="Roboto" panose="02000000000000000000" pitchFamily="2" charset="0"/>
              </a:rPr>
              <a:t>ngữ</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cảnh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của</a:t>
            </a:r>
            <a:r>
              <a:rPr lang="en-US" sz="2400" dirty="0">
                <a:solidFill>
                  <a:prstClr val="black">
                    <a:lumMod val="50000"/>
                    <a:lumOff val="50000"/>
                  </a:prstClr>
                </a:solidFill>
                <a:latin typeface="Roboto" panose="02000000000000000000" pitchFamily="2" charset="0"/>
              </a:rPr>
              <a:t> </a:t>
            </a:r>
            <a:r>
              <a:rPr lang="en-US" sz="2400" b="1" dirty="0">
                <a:solidFill>
                  <a:srgbClr val="FFC44D"/>
                </a:solidFill>
                <a:latin typeface="Roboto" panose="02000000000000000000" pitchFamily="2" charset="0"/>
              </a:rPr>
              <a:t>this</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trong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đoạn</a:t>
            </a:r>
            <a:r>
              <a:rPr lang="en-US" sz="2400" dirty="0">
                <a:solidFill>
                  <a:prstClr val="black">
                    <a:lumMod val="50000"/>
                    <a:lumOff val="50000"/>
                  </a:prstClr>
                </a:solidFill>
                <a:latin typeface="Roboto" panose="02000000000000000000" pitchFamily="2" charset="0"/>
              </a:rPr>
              <a:t> code </a:t>
            </a:r>
            <a:r>
              <a:rPr lang="en-US" sz="2400" dirty="0" err="1">
                <a:solidFill>
                  <a:prstClr val="black">
                    <a:lumMod val="50000"/>
                    <a:lumOff val="50000"/>
                  </a:prstClr>
                </a:solidFill>
                <a:latin typeface="Roboto" panose="02000000000000000000" pitchFamily="2" charset="0"/>
              </a:rPr>
              <a:t>dưới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đây</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là</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gì</a:t>
            </a:r>
            <a:r>
              <a:rPr lang="en-US" sz="2400" dirty="0">
                <a:solidFill>
                  <a:prstClr val="black">
                    <a:lumMod val="50000"/>
                    <a:lumOff val="50000"/>
                  </a:prstClr>
                </a:solidFill>
                <a:latin typeface="Roboto" panose="02000000000000000000" pitchFamily="2" charset="0"/>
              </a:rPr>
              <a:t>?</a:t>
            </a:r>
          </a:p>
          <a:p>
            <a:pPr lvl="0">
              <a:lnSpc>
                <a:spcPct val="150000"/>
              </a:lnSpc>
            </a:pPr>
            <a:endParaRPr lang="en-US" sz="2400" b="1" dirty="0">
              <a:solidFill>
                <a:prstClr val="black">
                  <a:lumMod val="50000"/>
                  <a:lumOff val="50000"/>
                </a:prstClr>
              </a:solidFill>
              <a:latin typeface="Roboto" panose="02000000000000000000" pitchFamily="2" charset="0"/>
            </a:endParaRPr>
          </a:p>
        </p:txBody>
      </p:sp>
      <p:pic>
        <p:nvPicPr>
          <p:cNvPr id="21" name="Picture 20" descr="A picture containing computer&#10;&#10;Description automatically generated">
            <a:extLst>
              <a:ext uri="{FF2B5EF4-FFF2-40B4-BE49-F238E27FC236}">
                <a16:creationId xmlns:a16="http://schemas.microsoft.com/office/drawing/2014/main" id="{1C67D065-F9E2-405B-AF9D-09BDB7B2FFA8}"/>
              </a:ext>
            </a:extLst>
          </p:cNvPr>
          <p:cNvPicPr>
            <a:picLocks noChangeAspect="1"/>
          </p:cNvPicPr>
          <p:nvPr/>
        </p:nvPicPr>
        <p:blipFill rotWithShape="1">
          <a:blip r:embed="rId4">
            <a:extLst>
              <a:ext uri="{28A0092B-C50C-407E-A947-70E740481C1C}">
                <a14:useLocalDpi xmlns:a14="http://schemas.microsoft.com/office/drawing/2010/main" val="0"/>
              </a:ext>
            </a:extLst>
          </a:blip>
          <a:srcRect b="7974"/>
          <a:stretch/>
        </p:blipFill>
        <p:spPr>
          <a:xfrm>
            <a:off x="29314" y="4336917"/>
            <a:ext cx="2536603" cy="2521084"/>
          </a:xfrm>
          <a:prstGeom prst="rect">
            <a:avLst/>
          </a:prstGeom>
        </p:spPr>
      </p:pic>
    </p:spTree>
    <p:extLst>
      <p:ext uri="{BB962C8B-B14F-4D97-AF65-F5344CB8AC3E}">
        <p14:creationId xmlns:p14="http://schemas.microsoft.com/office/powerpoint/2010/main" val="25536761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676638-F8BF-46CA-A006-939390E00EF2}"/>
              </a:ext>
            </a:extLst>
          </p:cNvPr>
          <p:cNvSpPr>
            <a:spLocks noGrp="1"/>
          </p:cNvSpPr>
          <p:nvPr>
            <p:ph type="sldNum" sz="quarter" idx="12"/>
          </p:nvPr>
        </p:nvSpPr>
        <p:spPr/>
        <p:txBody>
          <a:bodyPr/>
          <a:lstStyle/>
          <a:p>
            <a:fld id="{C05E74F7-3300-457A-B626-DF17756E4C0D}" type="slidenum">
              <a:rPr lang="en-US" smtClean="0"/>
              <a:pPr/>
              <a:t>3</a:t>
            </a:fld>
            <a:endParaRPr lang="en-US" dirty="0"/>
          </a:p>
        </p:txBody>
      </p:sp>
      <p:sp>
        <p:nvSpPr>
          <p:cNvPr id="31" name="Freeform 12">
            <a:extLst>
              <a:ext uri="{FF2B5EF4-FFF2-40B4-BE49-F238E27FC236}">
                <a16:creationId xmlns:a16="http://schemas.microsoft.com/office/drawing/2014/main" id="{904770EE-725D-4EF8-A35D-605FBBE70120}"/>
              </a:ext>
            </a:extLst>
          </p:cNvPr>
          <p:cNvSpPr>
            <a:spLocks/>
          </p:cNvSpPr>
          <p:nvPr/>
        </p:nvSpPr>
        <p:spPr bwMode="auto">
          <a:xfrm rot="644697">
            <a:off x="2906180" y="5788659"/>
            <a:ext cx="409941" cy="302668"/>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 name="connsiteX0" fmla="*/ 5190 w 10003"/>
              <a:gd name="connsiteY0" fmla="*/ 1 h 10000"/>
              <a:gd name="connsiteX1" fmla="*/ 6 w 10003"/>
              <a:gd name="connsiteY1" fmla="*/ 6707 h 10000"/>
              <a:gd name="connsiteX2" fmla="*/ 4302 w 10003"/>
              <a:gd name="connsiteY2" fmla="*/ 9992 h 10000"/>
              <a:gd name="connsiteX3" fmla="*/ 9993 w 10003"/>
              <a:gd name="connsiteY3" fmla="*/ 4582 h 10000"/>
              <a:gd name="connsiteX4" fmla="*/ 5190 w 10003"/>
              <a:gd name="connsiteY4" fmla="*/ 1 h 10000"/>
              <a:gd name="connsiteX0" fmla="*/ 4995 w 9808"/>
              <a:gd name="connsiteY0" fmla="*/ 2 h 9996"/>
              <a:gd name="connsiteX1" fmla="*/ 7 w 9808"/>
              <a:gd name="connsiteY1" fmla="*/ 4540 h 9996"/>
              <a:gd name="connsiteX2" fmla="*/ 4107 w 9808"/>
              <a:gd name="connsiteY2" fmla="*/ 9993 h 9996"/>
              <a:gd name="connsiteX3" fmla="*/ 9798 w 9808"/>
              <a:gd name="connsiteY3" fmla="*/ 4583 h 9996"/>
              <a:gd name="connsiteX4" fmla="*/ 4995 w 9808"/>
              <a:gd name="connsiteY4" fmla="*/ 2 h 9996"/>
              <a:gd name="connsiteX0" fmla="*/ 5087 w 9994"/>
              <a:gd name="connsiteY0" fmla="*/ 5 h 10006"/>
              <a:gd name="connsiteX1" fmla="*/ 1 w 9994"/>
              <a:gd name="connsiteY1" fmla="*/ 4545 h 10006"/>
              <a:gd name="connsiteX2" fmla="*/ 4181 w 9994"/>
              <a:gd name="connsiteY2" fmla="*/ 10000 h 10006"/>
              <a:gd name="connsiteX3" fmla="*/ 9984 w 9994"/>
              <a:gd name="connsiteY3" fmla="*/ 4588 h 10006"/>
              <a:gd name="connsiteX4" fmla="*/ 5087 w 9994"/>
              <a:gd name="connsiteY4" fmla="*/ 5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4" h="10006">
                <a:moveTo>
                  <a:pt x="5087" y="5"/>
                </a:moveTo>
                <a:cubicBezTo>
                  <a:pt x="2140" y="-97"/>
                  <a:pt x="-48" y="1253"/>
                  <a:pt x="1" y="4545"/>
                </a:cubicBezTo>
                <a:cubicBezTo>
                  <a:pt x="50" y="7837"/>
                  <a:pt x="2350" y="10146"/>
                  <a:pt x="4181" y="10000"/>
                </a:cubicBezTo>
                <a:cubicBezTo>
                  <a:pt x="6014" y="9853"/>
                  <a:pt x="10232" y="8423"/>
                  <a:pt x="9984" y="4588"/>
                </a:cubicBezTo>
                <a:cubicBezTo>
                  <a:pt x="9736" y="752"/>
                  <a:pt x="7936" y="108"/>
                  <a:pt x="5087" y="5"/>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32" name="Freeform 13">
            <a:extLst>
              <a:ext uri="{FF2B5EF4-FFF2-40B4-BE49-F238E27FC236}">
                <a16:creationId xmlns:a16="http://schemas.microsoft.com/office/drawing/2014/main" id="{16765205-0DDF-4170-8B87-DB8CC1D44325}"/>
              </a:ext>
            </a:extLst>
          </p:cNvPr>
          <p:cNvSpPr>
            <a:spLocks/>
          </p:cNvSpPr>
          <p:nvPr/>
        </p:nvSpPr>
        <p:spPr bwMode="auto">
          <a:xfrm>
            <a:off x="3411524" y="5337722"/>
            <a:ext cx="214677" cy="218318"/>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33" name="Freeform 15">
            <a:extLst>
              <a:ext uri="{FF2B5EF4-FFF2-40B4-BE49-F238E27FC236}">
                <a16:creationId xmlns:a16="http://schemas.microsoft.com/office/drawing/2014/main" id="{A4419860-EB0B-44E5-B990-BB3CCBD9D0E0}"/>
              </a:ext>
            </a:extLst>
          </p:cNvPr>
          <p:cNvSpPr>
            <a:spLocks/>
          </p:cNvSpPr>
          <p:nvPr/>
        </p:nvSpPr>
        <p:spPr bwMode="auto">
          <a:xfrm>
            <a:off x="2502461" y="602943"/>
            <a:ext cx="299987" cy="276826"/>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34" name="TextBox 33">
            <a:extLst>
              <a:ext uri="{FF2B5EF4-FFF2-40B4-BE49-F238E27FC236}">
                <a16:creationId xmlns:a16="http://schemas.microsoft.com/office/drawing/2014/main" id="{4D7DF995-4435-41EC-B5E9-1BE762447FCB}"/>
              </a:ext>
            </a:extLst>
          </p:cNvPr>
          <p:cNvSpPr txBox="1"/>
          <p:nvPr/>
        </p:nvSpPr>
        <p:spPr>
          <a:xfrm>
            <a:off x="5702441" y="448294"/>
            <a:ext cx="5726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Generic </a:t>
            </a:r>
            <a:r>
              <a:rPr lang="en-US" sz="3200" dirty="0" err="1">
                <a:solidFill>
                  <a:prstClr val="black">
                    <a:lumMod val="50000"/>
                    <a:lumOff val="50000"/>
                  </a:prstClr>
                </a:solidFill>
                <a:latin typeface="Roboto" panose="02000000000000000000" pitchFamily="2" charset="0"/>
              </a:rPr>
              <a:t>là</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gì</a:t>
            </a:r>
            <a:r>
              <a:rPr lang="en-US" sz="3200" dirty="0">
                <a:solidFill>
                  <a:prstClr val="black">
                    <a:lumMod val="50000"/>
                    <a:lumOff val="50000"/>
                  </a:prstClr>
                </a:solidFill>
                <a:latin typeface="Roboto" panose="02000000000000000000" pitchFamily="2" charset="0"/>
              </a:rPr>
              <a:t>?</a:t>
            </a:r>
            <a:endParaRPr lang="en-US" sz="3200" dirty="0">
              <a:solidFill>
                <a:prstClr val="black">
                  <a:lumMod val="50000"/>
                  <a:lumOff val="50000"/>
                </a:prstClr>
              </a:solidFill>
              <a:latin typeface="Montserrat Semibold"/>
            </a:endParaRPr>
          </a:p>
        </p:txBody>
      </p:sp>
      <p:sp>
        <p:nvSpPr>
          <p:cNvPr id="35" name="TextBox 34">
            <a:extLst>
              <a:ext uri="{FF2B5EF4-FFF2-40B4-BE49-F238E27FC236}">
                <a16:creationId xmlns:a16="http://schemas.microsoft.com/office/drawing/2014/main" id="{36FDAD7D-0696-4889-B3D9-F7739810F3B5}"/>
              </a:ext>
            </a:extLst>
          </p:cNvPr>
          <p:cNvSpPr txBox="1"/>
          <p:nvPr/>
        </p:nvSpPr>
        <p:spPr>
          <a:xfrm>
            <a:off x="5281298" y="1388651"/>
            <a:ext cx="6376085" cy="4467057"/>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0" i="0" dirty="0" err="1">
                <a:solidFill>
                  <a:schemeClr val="bg1">
                    <a:lumMod val="50000"/>
                  </a:schemeClr>
                </a:solidFill>
                <a:effectLst/>
                <a:latin typeface="charter"/>
              </a:rPr>
              <a:t>Generics</a:t>
            </a:r>
            <a:r>
              <a:rPr lang="vi-VN" sz="2400" b="0" i="0" dirty="0">
                <a:solidFill>
                  <a:schemeClr val="bg1">
                    <a:lumMod val="50000"/>
                  </a:schemeClr>
                </a:solidFill>
                <a:effectLst/>
                <a:latin typeface="charter"/>
              </a:rPr>
              <a:t> trong </a:t>
            </a:r>
            <a:r>
              <a:rPr lang="vi-VN" sz="2400" b="0" i="0" dirty="0" err="1">
                <a:solidFill>
                  <a:schemeClr val="bg1">
                    <a:lumMod val="50000"/>
                  </a:schemeClr>
                </a:solidFill>
                <a:effectLst/>
                <a:latin typeface="charter"/>
              </a:rPr>
              <a:t>Java</a:t>
            </a:r>
            <a:r>
              <a:rPr lang="vi-VN" sz="2400" b="0" i="0" dirty="0">
                <a:solidFill>
                  <a:schemeClr val="bg1">
                    <a:lumMod val="50000"/>
                  </a:schemeClr>
                </a:solidFill>
                <a:effectLst/>
                <a:latin typeface="charter"/>
              </a:rPr>
              <a:t> tương </a:t>
            </a:r>
            <a:r>
              <a:rPr lang="vi-VN" sz="2400" b="0" i="0" dirty="0" err="1">
                <a:solidFill>
                  <a:schemeClr val="bg1">
                    <a:lumMod val="50000"/>
                  </a:schemeClr>
                </a:solidFill>
                <a:effectLst/>
                <a:latin typeface="charter"/>
              </a:rPr>
              <a:t>tự</a:t>
            </a:r>
            <a:r>
              <a:rPr lang="vi-VN" sz="2400" b="0" i="0" dirty="0">
                <a:solidFill>
                  <a:schemeClr val="bg1">
                    <a:lumMod val="50000"/>
                  </a:schemeClr>
                </a:solidFill>
                <a:effectLst/>
                <a:latin typeface="charter"/>
              </a:rPr>
              <a:t> như </a:t>
            </a:r>
            <a:r>
              <a:rPr lang="vi-VN" sz="2400" b="0" i="0" dirty="0" err="1">
                <a:solidFill>
                  <a:schemeClr val="bg1">
                    <a:lumMod val="50000"/>
                  </a:schemeClr>
                </a:solidFill>
                <a:effectLst/>
                <a:latin typeface="charter"/>
              </a:rPr>
              <a:t>template</a:t>
            </a:r>
            <a:r>
              <a:rPr lang="vi-VN" sz="2400" b="0" i="0" dirty="0">
                <a:solidFill>
                  <a:schemeClr val="bg1">
                    <a:lumMod val="50000"/>
                  </a:schemeClr>
                </a:solidFill>
                <a:effectLst/>
                <a:latin typeface="charter"/>
              </a:rPr>
              <a:t> trong C ++. </a:t>
            </a:r>
            <a:endParaRPr lang="en-US" sz="2400" b="0" i="0" dirty="0">
              <a:solidFill>
                <a:schemeClr val="bg1">
                  <a:lumMod val="50000"/>
                </a:schemeClr>
              </a:solidFill>
              <a:effectLst/>
              <a:latin typeface="charter"/>
            </a:endParaRPr>
          </a:p>
          <a:p>
            <a:pPr marL="342900" lvl="0" indent="-342900">
              <a:lnSpc>
                <a:spcPct val="150000"/>
              </a:lnSpc>
              <a:buFont typeface="Wingdings" panose="05000000000000000000" pitchFamily="2" charset="2"/>
              <a:buChar char="Ø"/>
            </a:pPr>
            <a:r>
              <a:rPr lang="vi-VN" sz="2400" b="0" i="0" dirty="0">
                <a:solidFill>
                  <a:schemeClr val="bg1">
                    <a:lumMod val="50000"/>
                  </a:schemeClr>
                </a:solidFill>
                <a:effectLst/>
                <a:latin typeface="charter"/>
              </a:rPr>
              <a:t>Ý </a:t>
            </a:r>
            <a:r>
              <a:rPr lang="vi-VN" sz="2400" b="0" i="0" dirty="0" err="1">
                <a:solidFill>
                  <a:schemeClr val="bg1">
                    <a:lumMod val="50000"/>
                  </a:schemeClr>
                </a:solidFill>
                <a:effectLst/>
                <a:latin typeface="charter"/>
              </a:rPr>
              <a:t>tưởng</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là</a:t>
            </a:r>
            <a:r>
              <a:rPr lang="vi-VN" sz="2400" b="0" i="0" dirty="0">
                <a:solidFill>
                  <a:schemeClr val="bg1">
                    <a:lumMod val="50000"/>
                  </a:schemeClr>
                </a:solidFill>
                <a:effectLst/>
                <a:latin typeface="charter"/>
              </a:rPr>
              <a:t> cho </a:t>
            </a:r>
            <a:r>
              <a:rPr lang="vi-VN" sz="2400" b="0" i="0" dirty="0" err="1">
                <a:solidFill>
                  <a:schemeClr val="bg1">
                    <a:lumMod val="50000"/>
                  </a:schemeClr>
                </a:solidFill>
                <a:effectLst/>
                <a:latin typeface="charter"/>
              </a:rPr>
              <a:t>phép</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kiểu</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Số</a:t>
            </a:r>
            <a:r>
              <a:rPr lang="vi-VN" sz="2400" b="0" i="0" dirty="0">
                <a:solidFill>
                  <a:schemeClr val="bg1">
                    <a:lumMod val="50000"/>
                  </a:schemeClr>
                </a:solidFill>
                <a:effectLst/>
                <a:latin typeface="charter"/>
              </a:rPr>
              <a:t> nguyên, </a:t>
            </a:r>
            <a:r>
              <a:rPr lang="vi-VN" sz="2400" b="0" i="0" dirty="0" err="1">
                <a:solidFill>
                  <a:schemeClr val="bg1">
                    <a:lumMod val="50000"/>
                  </a:schemeClr>
                </a:solidFill>
                <a:effectLst/>
                <a:latin typeface="charter"/>
              </a:rPr>
              <a:t>Chuỗi</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v.v</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và</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các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kiểu</a:t>
            </a:r>
            <a:r>
              <a:rPr lang="vi-VN" sz="2400" b="0" i="0" dirty="0">
                <a:solidFill>
                  <a:schemeClr val="bg1">
                    <a:lumMod val="50000"/>
                  </a:schemeClr>
                </a:solidFill>
                <a:effectLst/>
                <a:latin typeface="charter"/>
              </a:rPr>
              <a:t> do </a:t>
            </a:r>
            <a:r>
              <a:rPr lang="vi-VN" sz="2400" b="0" i="0" dirty="0" err="1">
                <a:solidFill>
                  <a:schemeClr val="bg1">
                    <a:lumMod val="50000"/>
                  </a:schemeClr>
                </a:solidFill>
                <a:effectLst/>
                <a:latin typeface="charter"/>
              </a:rPr>
              <a:t>người</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dùng</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xác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định</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là</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một</a:t>
            </a:r>
            <a:r>
              <a:rPr lang="vi-VN" sz="2400" b="0" i="0" dirty="0">
                <a:solidFill>
                  <a:schemeClr val="bg1">
                    <a:lumMod val="50000"/>
                  </a:schemeClr>
                </a:solidFill>
                <a:effectLst/>
                <a:latin typeface="charter"/>
              </a:rPr>
              <a:t> tham </a:t>
            </a:r>
            <a:r>
              <a:rPr lang="vi-VN" sz="2400" b="0" i="0" dirty="0" err="1">
                <a:solidFill>
                  <a:schemeClr val="bg1">
                    <a:lumMod val="50000"/>
                  </a:schemeClr>
                </a:solidFill>
                <a:effectLst/>
                <a:latin typeface="charter"/>
              </a:rPr>
              <a:t>số</a:t>
            </a:r>
            <a:r>
              <a:rPr lang="vi-VN" sz="2400" b="0" i="0" dirty="0">
                <a:solidFill>
                  <a:schemeClr val="bg1">
                    <a:lumMod val="50000"/>
                  </a:schemeClr>
                </a:solidFill>
                <a:effectLst/>
                <a:latin typeface="charter"/>
              </a:rPr>
              <a:t> cho </a:t>
            </a:r>
            <a:r>
              <a:rPr lang="vi-VN" sz="2400" b="0" i="0" dirty="0" err="1">
                <a:solidFill>
                  <a:schemeClr val="bg1">
                    <a:lumMod val="50000"/>
                  </a:schemeClr>
                </a:solidFill>
                <a:effectLst/>
                <a:latin typeface="charter"/>
              </a:rPr>
              <a:t>các</a:t>
            </a:r>
            <a:r>
              <a:rPr lang="vi-VN" sz="2400" b="0" i="0" dirty="0">
                <a:solidFill>
                  <a:schemeClr val="bg1">
                    <a:lumMod val="50000"/>
                  </a:schemeClr>
                </a:solidFill>
                <a:effectLst/>
                <a:latin typeface="charter"/>
              </a:rPr>
              <a:t> phương </a:t>
            </a:r>
            <a:r>
              <a:rPr lang="vi-VN" sz="2400" b="0" i="0" dirty="0" err="1">
                <a:solidFill>
                  <a:schemeClr val="bg1">
                    <a:lumMod val="50000"/>
                  </a:schemeClr>
                </a:solidFill>
                <a:effectLst/>
                <a:latin typeface="charter"/>
              </a:rPr>
              <a:t>thức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lớp</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và</a:t>
            </a:r>
            <a:r>
              <a:rPr lang="vi-VN" sz="2400" b="0" i="0" dirty="0">
                <a:solidFill>
                  <a:schemeClr val="bg1">
                    <a:lumMod val="50000"/>
                  </a:schemeClr>
                </a:solidFill>
                <a:effectLst/>
                <a:latin typeface="charter"/>
              </a:rPr>
              <a:t> </a:t>
            </a:r>
            <a:r>
              <a:rPr lang="en-US" sz="2400" b="0" i="0" dirty="0">
                <a:solidFill>
                  <a:schemeClr val="bg1">
                    <a:lumMod val="50000"/>
                  </a:schemeClr>
                </a:solidFill>
                <a:effectLst/>
                <a:latin typeface="charter"/>
              </a:rPr>
              <a:t>interface</a:t>
            </a:r>
            <a:r>
              <a:rPr lang="vi-VN" sz="2400" b="0" i="0" dirty="0">
                <a:solidFill>
                  <a:schemeClr val="bg1">
                    <a:lumMod val="50000"/>
                  </a:schemeClr>
                </a:solidFill>
                <a:effectLst/>
                <a:latin typeface="charter"/>
              </a:rPr>
              <a:t>.</a:t>
            </a:r>
            <a:endParaRPr lang="en-US" sz="2400" b="0" i="0" dirty="0">
              <a:solidFill>
                <a:schemeClr val="bg1">
                  <a:lumMod val="50000"/>
                </a:schemeClr>
              </a:solidFill>
              <a:effectLst/>
              <a:latin typeface="charter"/>
            </a:endParaRPr>
          </a:p>
          <a:p>
            <a:pPr marL="342900" lvl="0" indent="-342900">
              <a:lnSpc>
                <a:spcPct val="150000"/>
              </a:lnSpc>
              <a:buFont typeface="Wingdings" panose="05000000000000000000" pitchFamily="2" charset="2"/>
              <a:buChar char="Ø"/>
            </a:pPr>
            <a:r>
              <a:rPr lang="vi-VN" sz="2400" b="0" i="0" dirty="0" err="1">
                <a:solidFill>
                  <a:schemeClr val="bg1">
                    <a:lumMod val="50000"/>
                  </a:schemeClr>
                </a:solidFill>
                <a:effectLst/>
                <a:latin typeface="charter"/>
              </a:rPr>
              <a:t>Ví</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dụ</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các</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lớp</a:t>
            </a:r>
            <a:r>
              <a:rPr lang="vi-VN" sz="2400" b="0" i="0" dirty="0">
                <a:solidFill>
                  <a:schemeClr val="bg1">
                    <a:lumMod val="50000"/>
                  </a:schemeClr>
                </a:solidFill>
                <a:effectLst/>
                <a:latin typeface="charter"/>
              </a:rPr>
              <a:t> như </a:t>
            </a:r>
            <a:r>
              <a:rPr lang="vi-VN" sz="2400" b="0" i="0" dirty="0" err="1">
                <a:solidFill>
                  <a:schemeClr val="bg1">
                    <a:lumMod val="50000"/>
                  </a:schemeClr>
                </a:solidFill>
                <a:effectLst/>
                <a:latin typeface="charter"/>
              </a:rPr>
              <a:t>HashSet</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ArrayList</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HashMap</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v.v</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sử</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dụng</a:t>
            </a:r>
            <a:r>
              <a:rPr lang="vi-VN" sz="2400" b="0" i="0" dirty="0">
                <a:solidFill>
                  <a:schemeClr val="bg1">
                    <a:lumMod val="50000"/>
                  </a:schemeClr>
                </a:solidFill>
                <a:effectLst/>
                <a:latin typeface="charter"/>
              </a:rPr>
              <a:t> </a:t>
            </a:r>
            <a:r>
              <a:rPr lang="vi-VN" sz="2400" b="0" i="0" dirty="0" err="1">
                <a:solidFill>
                  <a:schemeClr val="bg1">
                    <a:lumMod val="50000"/>
                  </a:schemeClr>
                </a:solidFill>
                <a:effectLst/>
                <a:latin typeface="charter"/>
              </a:rPr>
              <a:t>generic</a:t>
            </a:r>
            <a:r>
              <a:rPr lang="vi-VN" sz="2400" b="0" i="0" dirty="0">
                <a:solidFill>
                  <a:schemeClr val="bg1">
                    <a:lumMod val="50000"/>
                  </a:schemeClr>
                </a:solidFill>
                <a:effectLst/>
                <a:latin typeface="charter"/>
              </a:rPr>
              <a:t>.</a:t>
            </a:r>
            <a:br>
              <a:rPr lang="vi-VN" sz="2400" dirty="0">
                <a:solidFill>
                  <a:schemeClr val="bg1">
                    <a:lumMod val="50000"/>
                  </a:schemeClr>
                </a:solidFill>
                <a:latin typeface="Roboto" panose="02000000000000000000" pitchFamily="2" charset="0"/>
              </a:rPr>
            </a:br>
            <a:endParaRPr kumimoji="0" lang="en-US" sz="240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mn-ea"/>
              <a:cs typeface="+mn-cs"/>
            </a:endParaRPr>
          </a:p>
        </p:txBody>
      </p:sp>
      <p:pic>
        <p:nvPicPr>
          <p:cNvPr id="36" name="Picture 35" descr="A close up of a logo&#10;&#10;Description automatically generated">
            <a:extLst>
              <a:ext uri="{FF2B5EF4-FFF2-40B4-BE49-F238E27FC236}">
                <a16:creationId xmlns:a16="http://schemas.microsoft.com/office/drawing/2014/main" id="{D4D45B5B-E6D7-444B-8655-32C0D63B7FCA}"/>
              </a:ext>
            </a:extLst>
          </p:cNvPr>
          <p:cNvPicPr>
            <a:picLocks noChangeAspect="1"/>
          </p:cNvPicPr>
          <p:nvPr/>
        </p:nvPicPr>
        <p:blipFill>
          <a:blip r:embed="rId2">
            <a:alphaModFix amt="8000"/>
            <a:extLst>
              <a:ext uri="{28A0092B-C50C-407E-A947-70E740481C1C}">
                <a14:useLocalDpi xmlns:a14="http://schemas.microsoft.com/office/drawing/2010/main" val="0"/>
              </a:ext>
            </a:extLst>
          </a:blip>
          <a:stretch>
            <a:fillRect/>
          </a:stretch>
        </p:blipFill>
        <p:spPr>
          <a:xfrm>
            <a:off x="4154190" y="3180115"/>
            <a:ext cx="3883619" cy="1106277"/>
          </a:xfrm>
          <a:prstGeom prst="rect">
            <a:avLst/>
          </a:prstGeom>
        </p:spPr>
      </p:pic>
    </p:spTree>
    <p:extLst>
      <p:ext uri="{BB962C8B-B14F-4D97-AF65-F5344CB8AC3E}">
        <p14:creationId xmlns:p14="http://schemas.microsoft.com/office/powerpoint/2010/main" val="26511731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750" fill="hold"/>
                                        <p:tgtEl>
                                          <p:spTgt spid="33"/>
                                        </p:tgtEl>
                                        <p:attrNameLst>
                                          <p:attrName>ppt_x</p:attrName>
                                        </p:attrNameLst>
                                      </p:cBhvr>
                                      <p:tavLst>
                                        <p:tav tm="0">
                                          <p:val>
                                            <p:strVal val="0-#ppt_w/2"/>
                                          </p:val>
                                        </p:tav>
                                        <p:tav tm="100000">
                                          <p:val>
                                            <p:strVal val="#ppt_x"/>
                                          </p:val>
                                        </p:tav>
                                      </p:tavLst>
                                    </p:anim>
                                    <p:anim calcmode="lin" valueType="num">
                                      <p:cBhvr additive="base">
                                        <p:cTn id="8" dur="750" fill="hold"/>
                                        <p:tgtEl>
                                          <p:spTgt spid="3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75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0-#ppt_w/2"/>
                                          </p:val>
                                        </p:tav>
                                        <p:tav tm="100000">
                                          <p:val>
                                            <p:strVal val="#ppt_x"/>
                                          </p:val>
                                        </p:tav>
                                      </p:tavLst>
                                    </p:anim>
                                    <p:anim calcmode="lin" valueType="num">
                                      <p:cBhvr additive="base">
                                        <p:cTn id="12" dur="75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0-#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691195" y="1038135"/>
            <a:ext cx="9433248" cy="2805063"/>
          </a:xfrm>
          <a:prstGeom prst="rect">
            <a:avLst/>
          </a:prstGeom>
          <a:noFill/>
        </p:spPr>
        <p:txBody>
          <a:bodyPr wrap="square" rtlCol="0">
            <a:spAutoFit/>
          </a:bodyPr>
          <a:lstStyle/>
          <a:p>
            <a:pPr lvl="0">
              <a:lnSpc>
                <a:spcPct val="150000"/>
              </a:lnSpc>
            </a:pPr>
            <a:r>
              <a:rPr lang="vi-VN" sz="2400" dirty="0">
                <a:solidFill>
                  <a:prstClr val="black">
                    <a:lumMod val="50000"/>
                    <a:lumOff val="50000"/>
                  </a:prstClr>
                </a:solidFill>
                <a:latin typeface="Roboto" panose="02000000000000000000" pitchFamily="2" charset="0"/>
              </a:rPr>
              <a:t>Đáp án: con trỏ </a:t>
            </a:r>
            <a:r>
              <a:rPr lang="vi-VN" sz="2400" b="1" dirty="0">
                <a:solidFill>
                  <a:schemeClr val="accent1"/>
                </a:solidFill>
                <a:latin typeface="Roboto" panose="02000000000000000000" pitchFamily="2" charset="0"/>
              </a:rPr>
              <a:t>this</a:t>
            </a:r>
            <a:r>
              <a:rPr lang="vi-VN" sz="2400" dirty="0">
                <a:solidFill>
                  <a:prstClr val="black">
                    <a:lumMod val="50000"/>
                    <a:lumOff val="50000"/>
                  </a:prstClr>
                </a:solidFill>
                <a:latin typeface="Roboto" panose="02000000000000000000" pitchFamily="2" charset="0"/>
              </a:rPr>
              <a:t> được sử dụng trong method </a:t>
            </a:r>
            <a:r>
              <a:rPr lang="en-US" sz="2400" b="1" dirty="0" err="1">
                <a:solidFill>
                  <a:srgbClr val="FFC44D"/>
                </a:solidFill>
                <a:latin typeface="Roboto" panose="02000000000000000000" pitchFamily="2" charset="0"/>
              </a:rPr>
              <a:t>layThongTinHocVien</a:t>
            </a:r>
            <a:r>
              <a:rPr lang="vi-VN" sz="2400" dirty="0">
                <a:solidFill>
                  <a:prstClr val="black">
                    <a:lumMod val="50000"/>
                    <a:lumOff val="50000"/>
                  </a:prstClr>
                </a:solidFill>
                <a:latin typeface="Roboto" panose="02000000000000000000" pitchFamily="2" charset="0"/>
              </a:rPr>
              <a:t>, và method này được định nghĩa trong </a:t>
            </a:r>
            <a:r>
              <a:rPr lang="en-US" sz="2400" dirty="0" err="1">
                <a:solidFill>
                  <a:prstClr val="black">
                    <a:lumMod val="50000"/>
                    <a:lumOff val="50000"/>
                  </a:prstClr>
                </a:solidFill>
                <a:latin typeface="Roboto" panose="02000000000000000000" pitchFamily="2" charset="0"/>
              </a:rPr>
              <a:t>đối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tượng</a:t>
            </a:r>
            <a:r>
              <a:rPr lang="vi-VN" sz="2400" dirty="0">
                <a:solidFill>
                  <a:prstClr val="black">
                    <a:lumMod val="50000"/>
                    <a:lumOff val="50000"/>
                  </a:prstClr>
                </a:solidFill>
                <a:latin typeface="Roboto" panose="02000000000000000000" pitchFamily="2" charset="0"/>
              </a:rPr>
              <a:t> </a:t>
            </a:r>
            <a:r>
              <a:rPr lang="en-US" sz="2400" b="1" dirty="0" err="1">
                <a:solidFill>
                  <a:srgbClr val="00B0F0"/>
                </a:solidFill>
                <a:latin typeface="Roboto" panose="02000000000000000000" pitchFamily="2" charset="0"/>
              </a:rPr>
              <a:t>hocVien</a:t>
            </a:r>
            <a:r>
              <a:rPr lang="vi-VN" sz="2400" dirty="0">
                <a:solidFill>
                  <a:prstClr val="black">
                    <a:lumMod val="50000"/>
                    <a:lumOff val="50000"/>
                  </a:prstClr>
                </a:solidFill>
                <a:latin typeface="Roboto" panose="02000000000000000000" pitchFamily="2" charset="0"/>
              </a:rPr>
              <a:t>, vậy nên </a:t>
            </a:r>
            <a:r>
              <a:rPr lang="vi-VN" sz="2400" b="1" dirty="0">
                <a:solidFill>
                  <a:schemeClr val="accent1"/>
                </a:solidFill>
                <a:latin typeface="Roboto" panose="02000000000000000000" pitchFamily="2" charset="0"/>
              </a:rPr>
              <a:t>this</a:t>
            </a:r>
            <a:r>
              <a:rPr lang="vi-VN"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sẽ</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tham</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chiếu</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đến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đối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tượng</a:t>
            </a:r>
            <a:r>
              <a:rPr lang="en-US" sz="2400" dirty="0">
                <a:solidFill>
                  <a:prstClr val="black">
                    <a:lumMod val="50000"/>
                    <a:lumOff val="50000"/>
                  </a:prstClr>
                </a:solidFill>
                <a:latin typeface="Roboto" panose="02000000000000000000" pitchFamily="2" charset="0"/>
              </a:rPr>
              <a:t> </a:t>
            </a:r>
            <a:r>
              <a:rPr lang="en-US" sz="2400" b="1" dirty="0" err="1">
                <a:solidFill>
                  <a:srgbClr val="00B0F0"/>
                </a:solidFill>
                <a:latin typeface="Roboto" panose="02000000000000000000" pitchFamily="2" charset="0"/>
              </a:rPr>
              <a:t>hocVien</a:t>
            </a:r>
            <a:r>
              <a:rPr lang="en-US" sz="2400" b="1" dirty="0">
                <a:solidFill>
                  <a:schemeClr val="accent5"/>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và</a:t>
            </a:r>
            <a:r>
              <a:rPr lang="en-US" sz="2400" b="1" dirty="0">
                <a:solidFill>
                  <a:schemeClr val="accent5"/>
                </a:solidFill>
                <a:latin typeface="Roboto" panose="02000000000000000000" pitchFamily="2" charset="0"/>
              </a:rPr>
              <a:t> </a:t>
            </a:r>
            <a:r>
              <a:rPr lang="en-US" sz="2400" dirty="0">
                <a:solidFill>
                  <a:prstClr val="black">
                    <a:lumMod val="50000"/>
                    <a:lumOff val="50000"/>
                  </a:prstClr>
                </a:solidFill>
                <a:latin typeface="Roboto" panose="02000000000000000000" pitchFamily="2" charset="0"/>
              </a:rPr>
              <a:t>ta </a:t>
            </a:r>
            <a:r>
              <a:rPr lang="en-US" sz="2400" dirty="0" err="1">
                <a:solidFill>
                  <a:prstClr val="black">
                    <a:lumMod val="50000"/>
                    <a:lumOff val="50000"/>
                  </a:prstClr>
                </a:solidFill>
                <a:latin typeface="Roboto" panose="02000000000000000000" pitchFamily="2" charset="0"/>
              </a:rPr>
              <a:t>có</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thể</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truy</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xuất</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các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thuộc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tính</a:t>
            </a:r>
            <a:r>
              <a:rPr lang="vi-VN" sz="2400" dirty="0">
                <a:solidFill>
                  <a:prstClr val="black">
                    <a:lumMod val="50000"/>
                    <a:lumOff val="50000"/>
                  </a:prstClr>
                </a:solidFill>
                <a:latin typeface="Roboto" panose="02000000000000000000" pitchFamily="2" charset="0"/>
              </a:rPr>
              <a:t> của </a:t>
            </a:r>
            <a:r>
              <a:rPr lang="en-US" sz="2400" dirty="0" err="1">
                <a:solidFill>
                  <a:prstClr val="black">
                    <a:lumMod val="50000"/>
                    <a:lumOff val="50000"/>
                  </a:prstClr>
                </a:solidFill>
                <a:latin typeface="Roboto" panose="02000000000000000000" pitchFamily="2" charset="0"/>
              </a:rPr>
              <a:t>đối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tượng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thông</a:t>
            </a:r>
            <a:r>
              <a:rPr lang="en-US" sz="2400" dirty="0">
                <a:solidFill>
                  <a:prstClr val="black">
                    <a:lumMod val="50000"/>
                    <a:lumOff val="50000"/>
                  </a:prstClr>
                </a:solidFill>
                <a:latin typeface="Roboto" panose="02000000000000000000" pitchFamily="2" charset="0"/>
              </a:rPr>
              <a:t> qua </a:t>
            </a:r>
            <a:r>
              <a:rPr lang="vi-VN" sz="2400" b="1" dirty="0">
                <a:solidFill>
                  <a:schemeClr val="accent1"/>
                </a:solidFill>
                <a:latin typeface="Roboto" panose="02000000000000000000" pitchFamily="2" charset="0"/>
              </a:rPr>
              <a:t>this</a:t>
            </a:r>
            <a:r>
              <a:rPr lang="vi-VN" sz="2400" dirty="0">
                <a:solidFill>
                  <a:prstClr val="black">
                    <a:lumMod val="50000"/>
                    <a:lumOff val="50000"/>
                  </a:prstClr>
                </a:solidFill>
                <a:latin typeface="Roboto" panose="02000000000000000000" pitchFamily="2" charset="0"/>
              </a:rPr>
              <a:t>.</a:t>
            </a:r>
          </a:p>
          <a:p>
            <a:pPr lvl="0">
              <a:lnSpc>
                <a:spcPct val="150000"/>
              </a:lnSpc>
            </a:pPr>
            <a:endParaRPr lang="en-US" sz="2400" dirty="0">
              <a:solidFill>
                <a:prstClr val="black">
                  <a:lumMod val="50000"/>
                  <a:lumOff val="50000"/>
                </a:prstClr>
              </a:solidFill>
              <a:latin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9" y="54685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Con </a:t>
            </a:r>
            <a:r>
              <a:rPr lang="en-US" sz="3200" dirty="0" err="1">
                <a:solidFill>
                  <a:prstClr val="black">
                    <a:lumMod val="50000"/>
                    <a:lumOff val="50000"/>
                  </a:prstClr>
                </a:solidFill>
                <a:latin typeface="Roboto" panose="02000000000000000000" pitchFamily="2" charset="0"/>
              </a:rPr>
              <a:t>trỏ</a:t>
            </a:r>
            <a:r>
              <a:rPr lang="en-US" sz="3200" dirty="0">
                <a:solidFill>
                  <a:prstClr val="black">
                    <a:lumMod val="50000"/>
                    <a:lumOff val="50000"/>
                  </a:prstClr>
                </a:solidFill>
                <a:latin typeface="Roboto" panose="02000000000000000000" pitchFamily="2" charset="0"/>
              </a:rPr>
              <a:t> This</a:t>
            </a:r>
            <a:endParaRPr lang="en-US" sz="3200" dirty="0">
              <a:solidFill>
                <a:prstClr val="black">
                  <a:lumMod val="50000"/>
                  <a:lumOff val="50000"/>
                </a:prstClr>
              </a:solidFill>
              <a:latin typeface="Montserrat Semibold"/>
            </a:endParaRPr>
          </a:p>
        </p:txBody>
      </p:sp>
      <p:pic>
        <p:nvPicPr>
          <p:cNvPr id="4" name="Picture 3" descr="A picture containing clock&#10;&#10;Description automatically generated">
            <a:extLst>
              <a:ext uri="{FF2B5EF4-FFF2-40B4-BE49-F238E27FC236}">
                <a16:creationId xmlns:a16="http://schemas.microsoft.com/office/drawing/2014/main" id="{28190131-1C4D-4395-9360-7EC85D337199}"/>
              </a:ext>
            </a:extLst>
          </p:cNvPr>
          <p:cNvPicPr>
            <a:picLocks noChangeAspect="1"/>
          </p:cNvPicPr>
          <p:nvPr/>
        </p:nvPicPr>
        <p:blipFill rotWithShape="1">
          <a:blip r:embed="rId4">
            <a:extLst>
              <a:ext uri="{28A0092B-C50C-407E-A947-70E740481C1C}">
                <a14:useLocalDpi xmlns:a14="http://schemas.microsoft.com/office/drawing/2010/main" val="0"/>
              </a:ext>
            </a:extLst>
          </a:blip>
          <a:srcRect b="9644"/>
          <a:stretch/>
        </p:blipFill>
        <p:spPr>
          <a:xfrm>
            <a:off x="275207" y="3843198"/>
            <a:ext cx="2831977" cy="2763570"/>
          </a:xfrm>
          <a:prstGeom prst="rect">
            <a:avLst/>
          </a:prstGeom>
        </p:spPr>
      </p:pic>
      <p:pic>
        <p:nvPicPr>
          <p:cNvPr id="7" name="Picture 6">
            <a:extLst>
              <a:ext uri="{FF2B5EF4-FFF2-40B4-BE49-F238E27FC236}">
                <a16:creationId xmlns:a16="http://schemas.microsoft.com/office/drawing/2014/main" id="{903B9C0D-1F89-442A-AAF2-76901EFFE6DF}"/>
              </a:ext>
            </a:extLst>
          </p:cNvPr>
          <p:cNvPicPr>
            <a:picLocks noChangeAspect="1"/>
          </p:cNvPicPr>
          <p:nvPr/>
        </p:nvPicPr>
        <p:blipFill>
          <a:blip r:embed="rId5"/>
          <a:stretch>
            <a:fillRect/>
          </a:stretch>
        </p:blipFill>
        <p:spPr>
          <a:xfrm>
            <a:off x="4076682" y="3741576"/>
            <a:ext cx="6363702" cy="2581434"/>
          </a:xfrm>
          <a:prstGeom prst="rect">
            <a:avLst/>
          </a:prstGeom>
        </p:spPr>
      </p:pic>
    </p:spTree>
    <p:extLst>
      <p:ext uri="{BB962C8B-B14F-4D97-AF65-F5344CB8AC3E}">
        <p14:creationId xmlns:p14="http://schemas.microsoft.com/office/powerpoint/2010/main" val="6916987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3B36425-A0D8-4859-B7A1-1FEE4AFFEA9C}"/>
              </a:ext>
            </a:extLst>
          </p:cNvPr>
          <p:cNvSpPr txBox="1"/>
          <p:nvPr/>
        </p:nvSpPr>
        <p:spPr>
          <a:xfrm>
            <a:off x="1872456" y="1689409"/>
            <a:ext cx="9433248" cy="169706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Kết</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quả</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của</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hàm</a:t>
            </a:r>
            <a:r>
              <a:rPr lang="en-US" sz="2400" dirty="0">
                <a:solidFill>
                  <a:prstClr val="black">
                    <a:lumMod val="50000"/>
                    <a:lumOff val="50000"/>
                  </a:prstClr>
                </a:solidFill>
                <a:latin typeface="Roboto" panose="02000000000000000000" pitchFamily="2" charset="0"/>
              </a:rPr>
              <a:t> </a:t>
            </a:r>
            <a:r>
              <a:rPr lang="en-US" sz="2400" b="1" dirty="0" err="1">
                <a:solidFill>
                  <a:srgbClr val="FFC44D"/>
                </a:solidFill>
                <a:latin typeface="Roboto" panose="02000000000000000000" pitchFamily="2" charset="0"/>
              </a:rPr>
              <a:t>layThongTinHocVien</a:t>
            </a:r>
            <a:r>
              <a:rPr lang="en-US" sz="2400" b="1" dirty="0">
                <a:solidFill>
                  <a:srgbClr val="FFC44D"/>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và</a:t>
            </a:r>
            <a:r>
              <a:rPr lang="en-US" sz="2400" dirty="0">
                <a:solidFill>
                  <a:prstClr val="black">
                    <a:lumMod val="50000"/>
                    <a:lumOff val="50000"/>
                  </a:prstClr>
                </a:solidFill>
                <a:latin typeface="Roboto" panose="02000000000000000000" pitchFamily="2" charset="0"/>
              </a:rPr>
              <a:t> context (</a:t>
            </a:r>
            <a:r>
              <a:rPr lang="en-US" sz="2400" dirty="0" err="1">
                <a:solidFill>
                  <a:prstClr val="black">
                    <a:lumMod val="50000"/>
                    <a:lumOff val="50000"/>
                  </a:prstClr>
                </a:solidFill>
                <a:latin typeface="Roboto" panose="02000000000000000000" pitchFamily="2" charset="0"/>
              </a:rPr>
              <a:t>ngữ</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cảnh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của</a:t>
            </a:r>
            <a:r>
              <a:rPr lang="en-US" sz="2400" dirty="0">
                <a:solidFill>
                  <a:prstClr val="black">
                    <a:lumMod val="50000"/>
                    <a:lumOff val="50000"/>
                  </a:prstClr>
                </a:solidFill>
                <a:latin typeface="Roboto" panose="02000000000000000000" pitchFamily="2" charset="0"/>
              </a:rPr>
              <a:t> </a:t>
            </a:r>
            <a:r>
              <a:rPr lang="en-US" sz="2400" b="1" dirty="0">
                <a:solidFill>
                  <a:schemeClr val="accent1"/>
                </a:solidFill>
                <a:latin typeface="Roboto" panose="02000000000000000000" pitchFamily="2" charset="0"/>
              </a:rPr>
              <a:t>this</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trong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đoạn</a:t>
            </a:r>
            <a:r>
              <a:rPr lang="en-US" sz="2400" dirty="0">
                <a:solidFill>
                  <a:prstClr val="black">
                    <a:lumMod val="50000"/>
                    <a:lumOff val="50000"/>
                  </a:prstClr>
                </a:solidFill>
                <a:latin typeface="Roboto" panose="02000000000000000000" pitchFamily="2" charset="0"/>
              </a:rPr>
              <a:t> code </a:t>
            </a:r>
            <a:r>
              <a:rPr lang="en-US" sz="2400" dirty="0" err="1">
                <a:solidFill>
                  <a:prstClr val="black">
                    <a:lumMod val="50000"/>
                    <a:lumOff val="50000"/>
                  </a:prstClr>
                </a:solidFill>
                <a:latin typeface="Roboto" panose="02000000000000000000" pitchFamily="2" charset="0"/>
              </a:rPr>
              <a:t>dưới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đây</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là</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gì</a:t>
            </a:r>
            <a:r>
              <a:rPr lang="en-US" sz="2400" dirty="0">
                <a:solidFill>
                  <a:prstClr val="black">
                    <a:lumMod val="50000"/>
                    <a:lumOff val="50000"/>
                  </a:prstClr>
                </a:solidFill>
                <a:latin typeface="Roboto" panose="02000000000000000000" pitchFamily="2" charset="0"/>
              </a:rPr>
              <a:t>?</a:t>
            </a:r>
          </a:p>
          <a:p>
            <a:pPr lvl="0">
              <a:lnSpc>
                <a:spcPct val="150000"/>
              </a:lnSpc>
            </a:pPr>
            <a:endParaRPr lang="en-US" sz="2400" b="1" dirty="0">
              <a:solidFill>
                <a:prstClr val="black">
                  <a:lumMod val="50000"/>
                  <a:lumOff val="50000"/>
                </a:prstClr>
              </a:solidFill>
              <a:latin typeface="Roboto" panose="02000000000000000000" pitchFamily="2" charset="0"/>
            </a:endParaRPr>
          </a:p>
        </p:txBody>
      </p:sp>
      <p:pic>
        <p:nvPicPr>
          <p:cNvPr id="16" name="Picture 15">
            <a:extLst>
              <a:ext uri="{FF2B5EF4-FFF2-40B4-BE49-F238E27FC236}">
                <a16:creationId xmlns:a16="http://schemas.microsoft.com/office/drawing/2014/main" id="{E2022D65-93F9-46C1-AE8B-1FBA3C0C01EF}"/>
              </a:ext>
            </a:extLst>
          </p:cNvPr>
          <p:cNvPicPr>
            <a:picLocks noChangeAspect="1"/>
          </p:cNvPicPr>
          <p:nvPr/>
        </p:nvPicPr>
        <p:blipFill>
          <a:blip r:embed="rId3"/>
          <a:stretch>
            <a:fillRect/>
          </a:stretch>
        </p:blipFill>
        <p:spPr>
          <a:xfrm>
            <a:off x="3698112" y="3275046"/>
            <a:ext cx="6757228" cy="3413090"/>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259293" y="2547719"/>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270025" y="364433"/>
            <a:ext cx="5651950" cy="1077218"/>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Nhược</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điểm</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của</a:t>
            </a:r>
            <a:r>
              <a:rPr lang="en-US" sz="3200" dirty="0">
                <a:solidFill>
                  <a:prstClr val="black">
                    <a:lumMod val="50000"/>
                    <a:lumOff val="50000"/>
                  </a:prstClr>
                </a:solidFill>
                <a:latin typeface="Roboto" panose="02000000000000000000" pitchFamily="2" charset="0"/>
              </a:rPr>
              <a:t> this </a:t>
            </a:r>
            <a:r>
              <a:rPr lang="en-US" sz="3200" dirty="0" err="1">
                <a:solidFill>
                  <a:prstClr val="black">
                    <a:lumMod val="50000"/>
                    <a:lumOff val="50000"/>
                  </a:prstClr>
                </a:solidFill>
                <a:latin typeface="Roboto" panose="02000000000000000000" pitchFamily="2" charset="0"/>
              </a:rPr>
              <a:t>trong</a:t>
            </a:r>
            <a:r>
              <a:rPr lang="en-US" sz="3200" dirty="0">
                <a:solidFill>
                  <a:prstClr val="black">
                    <a:lumMod val="50000"/>
                    <a:lumOff val="50000"/>
                  </a:prstClr>
                </a:solidFill>
                <a:latin typeface="Roboto" panose="02000000000000000000" pitchFamily="2" charset="0"/>
              </a:rPr>
              <a:t> closure function</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872456" y="1579906"/>
            <a:ext cx="9433248" cy="589072"/>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endParaRPr lang="en-US" sz="2400" dirty="0">
              <a:solidFill>
                <a:prstClr val="black">
                  <a:lumMod val="50000"/>
                  <a:lumOff val="50000"/>
                </a:prstClr>
              </a:solidFill>
              <a:latin typeface="Roboto" panose="02000000000000000000" pitchFamily="2" charset="0"/>
            </a:endParaRPr>
          </a:p>
        </p:txBody>
      </p:sp>
      <p:pic>
        <p:nvPicPr>
          <p:cNvPr id="21" name="Picture 20" descr="A picture containing computer&#10;&#10;Description automatically generated">
            <a:extLst>
              <a:ext uri="{FF2B5EF4-FFF2-40B4-BE49-F238E27FC236}">
                <a16:creationId xmlns:a16="http://schemas.microsoft.com/office/drawing/2014/main" id="{F18410A6-A39F-4E5B-97B0-11C3AFB4FE06}"/>
              </a:ext>
            </a:extLst>
          </p:cNvPr>
          <p:cNvPicPr>
            <a:picLocks noChangeAspect="1"/>
          </p:cNvPicPr>
          <p:nvPr/>
        </p:nvPicPr>
        <p:blipFill rotWithShape="1">
          <a:blip r:embed="rId5">
            <a:extLst>
              <a:ext uri="{28A0092B-C50C-407E-A947-70E740481C1C}">
                <a14:useLocalDpi xmlns:a14="http://schemas.microsoft.com/office/drawing/2010/main" val="0"/>
              </a:ext>
            </a:extLst>
          </a:blip>
          <a:srcRect b="7974"/>
          <a:stretch/>
        </p:blipFill>
        <p:spPr>
          <a:xfrm>
            <a:off x="29314" y="4225633"/>
            <a:ext cx="2648571" cy="2632367"/>
          </a:xfrm>
          <a:prstGeom prst="rect">
            <a:avLst/>
          </a:prstGeom>
        </p:spPr>
      </p:pic>
    </p:spTree>
    <p:extLst>
      <p:ext uri="{BB962C8B-B14F-4D97-AF65-F5344CB8AC3E}">
        <p14:creationId xmlns:p14="http://schemas.microsoft.com/office/powerpoint/2010/main" val="15934173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624385" y="715030"/>
            <a:ext cx="11883302" cy="280506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Kết quả: </a:t>
            </a:r>
            <a:r>
              <a:rPr lang="en-US" sz="2400" dirty="0" err="1">
                <a:solidFill>
                  <a:srgbClr val="FF884D"/>
                </a:solidFill>
                <a:latin typeface="Roboto" panose="02000000000000000000" pitchFamily="2" charset="0"/>
              </a:rPr>
              <a:t>Họ</a:t>
            </a:r>
            <a:r>
              <a:rPr lang="en-US" sz="2400" dirty="0">
                <a:solidFill>
                  <a:srgbClr val="FF884D"/>
                </a:solidFill>
                <a:latin typeface="Roboto" panose="02000000000000000000" pitchFamily="2" charset="0"/>
              </a:rPr>
              <a:t> </a:t>
            </a:r>
            <a:r>
              <a:rPr lang="en-US" sz="2400" dirty="0" err="1">
                <a:solidFill>
                  <a:srgbClr val="FF884D"/>
                </a:solidFill>
                <a:latin typeface="Roboto" panose="02000000000000000000" pitchFamily="2" charset="0"/>
              </a:rPr>
              <a:t>tên</a:t>
            </a:r>
            <a:r>
              <a:rPr lang="vi-VN" sz="2400" dirty="0">
                <a:solidFill>
                  <a:srgbClr val="FF884D"/>
                </a:solidFill>
                <a:latin typeface="Roboto" panose="02000000000000000000" pitchFamily="2" charset="0"/>
              </a:rPr>
              <a:t>: </a:t>
            </a:r>
            <a:r>
              <a:rPr lang="vi-VN" sz="2400" dirty="0">
                <a:solidFill>
                  <a:srgbClr val="002060"/>
                </a:solidFill>
                <a:latin typeface="Roboto" panose="02000000000000000000" pitchFamily="2" charset="0"/>
              </a:rPr>
              <a:t>undefined</a:t>
            </a:r>
            <a:r>
              <a:rPr lang="vi-VN" sz="2400" dirty="0">
                <a:solidFill>
                  <a:prstClr val="black">
                    <a:lumMod val="50000"/>
                    <a:lumOff val="50000"/>
                  </a:prstClr>
                </a:solidFill>
                <a:latin typeface="Roboto" panose="02000000000000000000" pitchFamily="2" charset="0"/>
              </a:rPr>
              <a:t> – </a:t>
            </a:r>
            <a:r>
              <a:rPr lang="en-US" sz="2400" dirty="0" err="1">
                <a:solidFill>
                  <a:srgbClr val="FF884D"/>
                </a:solidFill>
                <a:latin typeface="Roboto" panose="02000000000000000000" pitchFamily="2" charset="0"/>
              </a:rPr>
              <a:t>Lớp</a:t>
            </a:r>
            <a:r>
              <a:rPr lang="vi-VN" sz="2400" dirty="0">
                <a:solidFill>
                  <a:srgbClr val="FF884D"/>
                </a:solidFill>
                <a:latin typeface="Roboto" panose="02000000000000000000" pitchFamily="2" charset="0"/>
              </a:rPr>
              <a:t>:</a:t>
            </a:r>
            <a:r>
              <a:rPr lang="vi-VN" sz="2400" dirty="0">
                <a:solidFill>
                  <a:prstClr val="black">
                    <a:lumMod val="50000"/>
                    <a:lumOff val="50000"/>
                  </a:prstClr>
                </a:solidFill>
                <a:latin typeface="Roboto" panose="02000000000000000000" pitchFamily="2" charset="0"/>
              </a:rPr>
              <a:t> </a:t>
            </a:r>
            <a:r>
              <a:rPr lang="vi-VN" sz="2400" dirty="0">
                <a:solidFill>
                  <a:srgbClr val="002060"/>
                </a:solidFill>
                <a:latin typeface="Roboto" panose="02000000000000000000" pitchFamily="2" charset="0"/>
              </a:rPr>
              <a:t>undefined</a:t>
            </a:r>
          </a:p>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latin typeface="Roboto" panose="02000000000000000000" pitchFamily="2" charset="0"/>
              </a:rPr>
              <a:t>Ngữ</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cảnh</a:t>
            </a:r>
            <a:r>
              <a:rPr lang="vi-VN" sz="2400" dirty="0">
                <a:solidFill>
                  <a:prstClr val="black">
                    <a:lumMod val="50000"/>
                    <a:lumOff val="50000"/>
                  </a:prstClr>
                </a:solidFill>
                <a:latin typeface="Roboto" panose="02000000000000000000" pitchFamily="2" charset="0"/>
              </a:rPr>
              <a:t> của </a:t>
            </a:r>
            <a:r>
              <a:rPr lang="vi-VN" sz="2400" b="1" dirty="0">
                <a:solidFill>
                  <a:srgbClr val="FFC000"/>
                </a:solidFill>
                <a:latin typeface="Roboto" panose="02000000000000000000" pitchFamily="2" charset="0"/>
              </a:rPr>
              <a:t>layThongTinHocVien</a:t>
            </a:r>
            <a:r>
              <a:rPr lang="vi-VN" sz="2400" dirty="0">
                <a:solidFill>
                  <a:prstClr val="black">
                    <a:lumMod val="50000"/>
                    <a:lumOff val="50000"/>
                  </a:prstClr>
                </a:solidFill>
                <a:latin typeface="Roboto" panose="02000000000000000000" pitchFamily="2" charset="0"/>
              </a:rPr>
              <a:t> là </a:t>
            </a:r>
            <a:r>
              <a:rPr lang="vi-VN" sz="2400" b="1" dirty="0">
                <a:solidFill>
                  <a:srgbClr val="0070C0"/>
                </a:solidFill>
                <a:latin typeface="Roboto" panose="02000000000000000000" pitchFamily="2" charset="0"/>
              </a:rPr>
              <a:t>hocVien</a:t>
            </a:r>
            <a:r>
              <a:rPr lang="vi-VN" sz="2400" dirty="0">
                <a:solidFill>
                  <a:prstClr val="black">
                    <a:lumMod val="50000"/>
                    <a:lumOff val="50000"/>
                  </a:prstClr>
                </a:solidFill>
                <a:latin typeface="Roboto" panose="02000000000000000000" pitchFamily="2" charset="0"/>
              </a:rPr>
              <a:t> nên </a:t>
            </a:r>
            <a:r>
              <a:rPr lang="vi-VN" sz="2400" b="1" dirty="0">
                <a:solidFill>
                  <a:srgbClr val="00B0F0"/>
                </a:solidFill>
                <a:latin typeface="Roboto" panose="02000000000000000000" pitchFamily="2" charset="0"/>
              </a:rPr>
              <a:t>this</a:t>
            </a:r>
            <a:r>
              <a:rPr lang="vi-VN" sz="2400" dirty="0">
                <a:solidFill>
                  <a:prstClr val="black">
                    <a:lumMod val="50000"/>
                    <a:lumOff val="50000"/>
                  </a:prstClr>
                </a:solidFill>
                <a:latin typeface="Roboto" panose="02000000000000000000" pitchFamily="2" charset="0"/>
              </a:rPr>
              <a:t> ở đây tham chiếu đến đối tượng </a:t>
            </a:r>
            <a:r>
              <a:rPr lang="vi-VN" sz="2400" b="1" dirty="0">
                <a:solidFill>
                  <a:srgbClr val="0070C0"/>
                </a:solidFill>
                <a:latin typeface="Roboto" panose="02000000000000000000" pitchFamily="2" charset="0"/>
              </a:rPr>
              <a:t>hocVien</a:t>
            </a:r>
          </a:p>
          <a:p>
            <a:pPr marL="342900" lvl="0" indent="-342900">
              <a:lnSpc>
                <a:spcPct val="150000"/>
              </a:lnSpc>
              <a:buFont typeface="Arial" panose="020B0604020202020204" pitchFamily="34" charset="0"/>
              <a:buChar char="•"/>
            </a:pPr>
            <a:r>
              <a:rPr lang="vi-VN" sz="2400" b="1" dirty="0">
                <a:solidFill>
                  <a:srgbClr val="00B0F0"/>
                </a:solidFill>
                <a:latin typeface="Roboto" panose="02000000000000000000" pitchFamily="2" charset="0"/>
              </a:rPr>
              <a:t>this</a:t>
            </a:r>
            <a:r>
              <a:rPr lang="vi-VN" sz="2400" dirty="0">
                <a:solidFill>
                  <a:prstClr val="black">
                    <a:lumMod val="50000"/>
                    <a:lumOff val="50000"/>
                  </a:prstClr>
                </a:solidFill>
                <a:latin typeface="Roboto" panose="02000000000000000000" pitchFamily="2" charset="0"/>
              </a:rPr>
              <a:t> bên trong </a:t>
            </a:r>
            <a:r>
              <a:rPr lang="en-US" sz="2400" dirty="0">
                <a:solidFill>
                  <a:prstClr val="black">
                    <a:lumMod val="50000"/>
                    <a:lumOff val="50000"/>
                  </a:prstClr>
                </a:solidFill>
                <a:latin typeface="Roboto" panose="02000000000000000000" pitchFamily="2" charset="0"/>
              </a:rPr>
              <a:t>anonymous function </a:t>
            </a:r>
            <a:r>
              <a:rPr lang="en-US" sz="2400" dirty="0" err="1">
                <a:solidFill>
                  <a:prstClr val="black">
                    <a:lumMod val="50000"/>
                    <a:lumOff val="50000"/>
                  </a:prstClr>
                </a:solidFill>
                <a:latin typeface="Roboto" panose="02000000000000000000" pitchFamily="2" charset="0"/>
              </a:rPr>
              <a:t>của</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hàm</a:t>
            </a:r>
            <a:r>
              <a:rPr lang="en-US" sz="2400" dirty="0">
                <a:solidFill>
                  <a:prstClr val="black">
                    <a:lumMod val="50000"/>
                    <a:lumOff val="50000"/>
                  </a:prstClr>
                </a:solidFill>
                <a:latin typeface="Roboto" panose="02000000000000000000" pitchFamily="2" charset="0"/>
              </a:rPr>
              <a:t> </a:t>
            </a:r>
            <a:r>
              <a:rPr lang="en-US" sz="2400" b="1" dirty="0">
                <a:solidFill>
                  <a:srgbClr val="FFC44D"/>
                </a:solidFill>
                <a:latin typeface="Roboto" panose="02000000000000000000" pitchFamily="2" charset="0"/>
              </a:rPr>
              <a:t>map </a:t>
            </a:r>
            <a:r>
              <a:rPr lang="vi-VN" sz="2400" dirty="0">
                <a:solidFill>
                  <a:prstClr val="black">
                    <a:lumMod val="50000"/>
                    <a:lumOff val="50000"/>
                  </a:prstClr>
                </a:solidFill>
                <a:latin typeface="Roboto" panose="02000000000000000000" pitchFamily="2" charset="0"/>
              </a:rPr>
              <a:t>không thể truy cập </a:t>
            </a:r>
            <a:r>
              <a:rPr lang="vi-VN" sz="2400" b="1" dirty="0">
                <a:solidFill>
                  <a:srgbClr val="00B0F0"/>
                </a:solidFill>
                <a:latin typeface="Roboto" panose="02000000000000000000" pitchFamily="2" charset="0"/>
              </a:rPr>
              <a:t>this</a:t>
            </a:r>
            <a:r>
              <a:rPr lang="vi-VN" sz="2400" dirty="0">
                <a:solidFill>
                  <a:prstClr val="black">
                    <a:lumMod val="50000"/>
                    <a:lumOff val="50000"/>
                  </a:prstClr>
                </a:solidFill>
                <a:latin typeface="Roboto" panose="02000000000000000000" pitchFamily="2" charset="0"/>
              </a:rPr>
              <a:t> bên ngoài nên </a:t>
            </a:r>
            <a:r>
              <a:rPr lang="vi-VN" sz="2400" b="1" dirty="0">
                <a:solidFill>
                  <a:srgbClr val="00B0F0"/>
                </a:solidFill>
                <a:latin typeface="Roboto" panose="02000000000000000000" pitchFamily="2" charset="0"/>
              </a:rPr>
              <a:t>this</a:t>
            </a:r>
            <a:r>
              <a:rPr lang="vi-VN" sz="2400" dirty="0">
                <a:solidFill>
                  <a:prstClr val="black">
                    <a:lumMod val="50000"/>
                    <a:lumOff val="50000"/>
                  </a:prstClr>
                </a:solidFill>
                <a:latin typeface="Roboto" panose="02000000000000000000" pitchFamily="2" charset="0"/>
              </a:rPr>
              <a:t> ở đây không thể xác định</a:t>
            </a:r>
            <a:r>
              <a:rPr lang="en-US" sz="2400" dirty="0">
                <a:solidFill>
                  <a:prstClr val="black">
                    <a:lumMod val="50000"/>
                    <a:lumOff val="50000"/>
                  </a:prstClr>
                </a:solidFill>
                <a:latin typeface="Roboto" panose="02000000000000000000" pitchFamily="2" charset="0"/>
              </a:rPr>
              <a:t> (</a:t>
            </a:r>
            <a:r>
              <a:rPr lang="vi-VN" sz="2400" dirty="0">
                <a:solidFill>
                  <a:srgbClr val="002060"/>
                </a:solidFill>
                <a:latin typeface="Roboto" panose="02000000000000000000" pitchFamily="2" charset="0"/>
              </a:rPr>
              <a:t>undefined</a:t>
            </a:r>
            <a:r>
              <a:rPr lang="en-US" sz="2400" dirty="0">
                <a:solidFill>
                  <a:srgbClr val="002060"/>
                </a:solidFill>
                <a:latin typeface="Roboto" panose="02000000000000000000" pitchFamily="2" charset="0"/>
              </a:rPr>
              <a:t>)</a:t>
            </a:r>
            <a:endParaRPr lang="en-US" sz="2400" dirty="0">
              <a:solidFill>
                <a:prstClr val="black">
                  <a:lumMod val="50000"/>
                  <a:lumOff val="50000"/>
                </a:prstClr>
              </a:solidFill>
              <a:latin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413388" y="234310"/>
            <a:ext cx="7722697" cy="1077218"/>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Nhược</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điểm</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của</a:t>
            </a:r>
            <a:r>
              <a:rPr lang="en-US" sz="3200" dirty="0">
                <a:solidFill>
                  <a:prstClr val="black">
                    <a:lumMod val="50000"/>
                    <a:lumOff val="50000"/>
                  </a:prstClr>
                </a:solidFill>
                <a:latin typeface="Roboto" panose="02000000000000000000" pitchFamily="2" charset="0"/>
              </a:rPr>
              <a:t> this </a:t>
            </a:r>
            <a:r>
              <a:rPr lang="en-US" sz="3200" dirty="0" err="1">
                <a:solidFill>
                  <a:prstClr val="black">
                    <a:lumMod val="50000"/>
                    <a:lumOff val="50000"/>
                  </a:prstClr>
                </a:solidFill>
                <a:latin typeface="Roboto" panose="02000000000000000000" pitchFamily="2" charset="0"/>
              </a:rPr>
              <a:t>trong</a:t>
            </a:r>
            <a:r>
              <a:rPr lang="en-US" sz="3200" dirty="0">
                <a:solidFill>
                  <a:prstClr val="black">
                    <a:lumMod val="50000"/>
                    <a:lumOff val="50000"/>
                  </a:prstClr>
                </a:solidFill>
                <a:latin typeface="Roboto" panose="02000000000000000000" pitchFamily="2" charset="0"/>
              </a:rPr>
              <a:t> closure function</a:t>
            </a:r>
            <a:endParaRPr lang="en-US" sz="3200" dirty="0">
              <a:solidFill>
                <a:prstClr val="black">
                  <a:lumMod val="50000"/>
                  <a:lumOff val="50000"/>
                </a:prstClr>
              </a:solidFill>
              <a:latin typeface="Montserrat Semibold"/>
            </a:endParaRPr>
          </a:p>
        </p:txBody>
      </p:sp>
      <p:pic>
        <p:nvPicPr>
          <p:cNvPr id="4" name="Picture 3" descr="A picture containing clock&#10;&#10;Description automatically generated">
            <a:extLst>
              <a:ext uri="{FF2B5EF4-FFF2-40B4-BE49-F238E27FC236}">
                <a16:creationId xmlns:a16="http://schemas.microsoft.com/office/drawing/2014/main" id="{28190131-1C4D-4395-9360-7EC85D337199}"/>
              </a:ext>
            </a:extLst>
          </p:cNvPr>
          <p:cNvPicPr>
            <a:picLocks noChangeAspect="1"/>
          </p:cNvPicPr>
          <p:nvPr/>
        </p:nvPicPr>
        <p:blipFill rotWithShape="1">
          <a:blip r:embed="rId4">
            <a:extLst>
              <a:ext uri="{28A0092B-C50C-407E-A947-70E740481C1C}">
                <a14:useLocalDpi xmlns:a14="http://schemas.microsoft.com/office/drawing/2010/main" val="0"/>
              </a:ext>
            </a:extLst>
          </a:blip>
          <a:srcRect b="9644"/>
          <a:stretch/>
        </p:blipFill>
        <p:spPr>
          <a:xfrm>
            <a:off x="123958" y="4094430"/>
            <a:ext cx="2831977" cy="2763570"/>
          </a:xfrm>
          <a:prstGeom prst="rect">
            <a:avLst/>
          </a:prstGeom>
        </p:spPr>
      </p:pic>
      <p:pic>
        <p:nvPicPr>
          <p:cNvPr id="11" name="Picture 10">
            <a:extLst>
              <a:ext uri="{FF2B5EF4-FFF2-40B4-BE49-F238E27FC236}">
                <a16:creationId xmlns:a16="http://schemas.microsoft.com/office/drawing/2014/main" id="{626F7E90-6D51-46E6-A186-5FF1222B99AA}"/>
              </a:ext>
            </a:extLst>
          </p:cNvPr>
          <p:cNvPicPr>
            <a:picLocks noChangeAspect="1"/>
          </p:cNvPicPr>
          <p:nvPr/>
        </p:nvPicPr>
        <p:blipFill>
          <a:blip r:embed="rId5"/>
          <a:stretch>
            <a:fillRect/>
          </a:stretch>
        </p:blipFill>
        <p:spPr>
          <a:xfrm>
            <a:off x="4626429" y="3520093"/>
            <a:ext cx="6272083" cy="3168042"/>
          </a:xfrm>
          <a:prstGeom prst="rect">
            <a:avLst/>
          </a:prstGeom>
        </p:spPr>
      </p:pic>
    </p:spTree>
    <p:extLst>
      <p:ext uri="{BB962C8B-B14F-4D97-AF65-F5344CB8AC3E}">
        <p14:creationId xmlns:p14="http://schemas.microsoft.com/office/powerpoint/2010/main" val="4529402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7B0E8F-8577-4EB6-AC4D-8F44A42E97BD}"/>
              </a:ext>
            </a:extLst>
          </p:cNvPr>
          <p:cNvPicPr>
            <a:picLocks noChangeAspect="1"/>
          </p:cNvPicPr>
          <p:nvPr/>
        </p:nvPicPr>
        <p:blipFill>
          <a:blip r:embed="rId3"/>
          <a:stretch>
            <a:fillRect/>
          </a:stretch>
        </p:blipFill>
        <p:spPr>
          <a:xfrm>
            <a:off x="2997588" y="3340359"/>
            <a:ext cx="7990314" cy="2135856"/>
          </a:xfrm>
          <a:prstGeom prst="rect">
            <a:avLst/>
          </a:prstGeom>
        </p:spPr>
      </p:pic>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9951128" cy="2251065"/>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Giải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pháp</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bằng</a:t>
            </a:r>
            <a:r>
              <a:rPr lang="en-US" sz="2400" dirty="0">
                <a:solidFill>
                  <a:prstClr val="black">
                    <a:lumMod val="50000"/>
                    <a:lumOff val="50000"/>
                  </a:prstClr>
                </a:solidFill>
                <a:latin typeface="Roboto" panose="02000000000000000000" pitchFamily="2" charset="0"/>
              </a:rPr>
              <a:t> ES5:</a:t>
            </a:r>
          </a:p>
          <a:p>
            <a:pPr marL="914400" lvl="1" indent="-457200">
              <a:lnSpc>
                <a:spcPct val="150000"/>
              </a:lnSpc>
              <a:buFont typeface="+mj-lt"/>
              <a:buAutoNum type="arabicPeriod"/>
            </a:pPr>
            <a:r>
              <a:rPr lang="en-US" sz="2400" dirty="0" err="1">
                <a:solidFill>
                  <a:prstClr val="black">
                    <a:lumMod val="50000"/>
                    <a:lumOff val="50000"/>
                  </a:prstClr>
                </a:solidFill>
                <a:latin typeface="Roboto" panose="02000000000000000000" pitchFamily="2" charset="0"/>
              </a:rPr>
              <a:t>Chúng</a:t>
            </a:r>
            <a:r>
              <a:rPr lang="en-US" sz="2400" dirty="0">
                <a:solidFill>
                  <a:prstClr val="black">
                    <a:lumMod val="50000"/>
                    <a:lumOff val="50000"/>
                  </a:prstClr>
                </a:solidFill>
                <a:latin typeface="Roboto" panose="02000000000000000000" pitchFamily="2" charset="0"/>
              </a:rPr>
              <a:t> ta </a:t>
            </a:r>
            <a:r>
              <a:rPr lang="en-US" sz="2400" dirty="0" err="1">
                <a:solidFill>
                  <a:prstClr val="black">
                    <a:lumMod val="50000"/>
                    <a:lumOff val="50000"/>
                  </a:prstClr>
                </a:solidFill>
                <a:latin typeface="Roboto" panose="02000000000000000000" pitchFamily="2" charset="0"/>
              </a:rPr>
              <a:t>khai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báo</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một</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biến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tạm</a:t>
            </a:r>
            <a:r>
              <a:rPr lang="en-US" sz="2400" dirty="0">
                <a:solidFill>
                  <a:prstClr val="black">
                    <a:lumMod val="50000"/>
                    <a:lumOff val="50000"/>
                  </a:prstClr>
                </a:solidFill>
                <a:latin typeface="Roboto" panose="02000000000000000000" pitchFamily="2" charset="0"/>
              </a:rPr>
              <a:t> </a:t>
            </a:r>
            <a:r>
              <a:rPr lang="en-US" sz="2400" b="1" dirty="0">
                <a:solidFill>
                  <a:srgbClr val="0070C0"/>
                </a:solidFill>
                <a:latin typeface="Roboto" panose="02000000000000000000" pitchFamily="2" charset="0"/>
              </a:rPr>
              <a:t>_bind </a:t>
            </a:r>
            <a:r>
              <a:rPr lang="en-US" sz="2400" dirty="0" err="1">
                <a:solidFill>
                  <a:prstClr val="black">
                    <a:lumMod val="50000"/>
                    <a:lumOff val="50000"/>
                  </a:prstClr>
                </a:solidFill>
                <a:latin typeface="Roboto" panose="02000000000000000000" pitchFamily="2" charset="0"/>
              </a:rPr>
              <a:t>để</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chứa</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giá</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trị</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của</a:t>
            </a:r>
            <a:r>
              <a:rPr lang="en-US" sz="2400" dirty="0">
                <a:solidFill>
                  <a:prstClr val="black">
                    <a:lumMod val="50000"/>
                    <a:lumOff val="50000"/>
                  </a:prstClr>
                </a:solidFill>
                <a:latin typeface="Roboto" panose="02000000000000000000" pitchFamily="2" charset="0"/>
              </a:rPr>
              <a:t> </a:t>
            </a:r>
            <a:r>
              <a:rPr lang="en-US" sz="2400" dirty="0">
                <a:solidFill>
                  <a:srgbClr val="FF884D"/>
                </a:solidFill>
                <a:latin typeface="Roboto" panose="02000000000000000000" pitchFamily="2" charset="0"/>
              </a:rPr>
              <a:t>this</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dùng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biến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tạm</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này</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để</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truy</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xuất</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các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thuộc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tính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của</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đối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tượng</a:t>
            </a:r>
            <a:r>
              <a:rPr lang="en-US" sz="2400" dirty="0">
                <a:solidFill>
                  <a:prstClr val="black">
                    <a:lumMod val="50000"/>
                    <a:lumOff val="50000"/>
                  </a:prstClr>
                </a:solidFill>
                <a:latin typeface="Roboto" panose="02000000000000000000" pitchFamily="2" charset="0"/>
              </a:rPr>
              <a:t> </a:t>
            </a:r>
            <a:r>
              <a:rPr lang="en-US" sz="2400" b="1" dirty="0" err="1">
                <a:solidFill>
                  <a:srgbClr val="0070C0"/>
                </a:solidFill>
                <a:latin typeface="Roboto" panose="02000000000000000000" pitchFamily="2" charset="0"/>
              </a:rPr>
              <a:t>hocVien</a:t>
            </a:r>
            <a:endParaRPr lang="en-US" sz="2400" b="1" dirty="0">
              <a:solidFill>
                <a:srgbClr val="0070C0"/>
              </a:solidFill>
              <a:latin typeface="Roboto" panose="02000000000000000000" pitchFamily="2" charset="0"/>
            </a:endParaRPr>
          </a:p>
        </p:txBody>
      </p:sp>
      <p:pic>
        <p:nvPicPr>
          <p:cNvPr id="23" name="Picture 22" descr="A picture containing room, computer&#10;&#10;Description automatically generated">
            <a:extLst>
              <a:ext uri="{FF2B5EF4-FFF2-40B4-BE49-F238E27FC236}">
                <a16:creationId xmlns:a16="http://schemas.microsoft.com/office/drawing/2014/main" id="{800197C4-94E5-4489-B6A3-4D1B2C387C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0" y="4033040"/>
            <a:ext cx="2977274" cy="2797746"/>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413389" y="234310"/>
            <a:ext cx="5833502" cy="1077218"/>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Nhược</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điểm</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của</a:t>
            </a:r>
            <a:r>
              <a:rPr lang="en-US" sz="3200" dirty="0">
                <a:solidFill>
                  <a:prstClr val="black">
                    <a:lumMod val="50000"/>
                    <a:lumOff val="50000"/>
                  </a:prstClr>
                </a:solidFill>
                <a:latin typeface="Roboto" panose="02000000000000000000" pitchFamily="2" charset="0"/>
              </a:rPr>
              <a:t> this </a:t>
            </a:r>
            <a:r>
              <a:rPr lang="en-US" sz="3200" dirty="0" err="1">
                <a:solidFill>
                  <a:prstClr val="black">
                    <a:lumMod val="50000"/>
                    <a:lumOff val="50000"/>
                  </a:prstClr>
                </a:solidFill>
                <a:latin typeface="Roboto" panose="02000000000000000000" pitchFamily="2" charset="0"/>
              </a:rPr>
              <a:t>trong</a:t>
            </a:r>
            <a:r>
              <a:rPr lang="en-US" sz="3200" dirty="0">
                <a:solidFill>
                  <a:prstClr val="black">
                    <a:lumMod val="50000"/>
                    <a:lumOff val="50000"/>
                  </a:prstClr>
                </a:solidFill>
                <a:latin typeface="Roboto" panose="02000000000000000000" pitchFamily="2" charset="0"/>
              </a:rPr>
              <a:t> closure function</a:t>
            </a:r>
            <a:endParaRPr lang="en-US" sz="3200" dirty="0">
              <a:solidFill>
                <a:prstClr val="black">
                  <a:lumMod val="50000"/>
                  <a:lumOff val="50000"/>
                </a:prstClr>
              </a:solidFill>
              <a:latin typeface="Montserrat Semibold"/>
            </a:endParaRPr>
          </a:p>
        </p:txBody>
      </p:sp>
      <p:sp>
        <p:nvSpPr>
          <p:cNvPr id="6" name="Rectangle 5">
            <a:extLst>
              <a:ext uri="{FF2B5EF4-FFF2-40B4-BE49-F238E27FC236}">
                <a16:creationId xmlns:a16="http://schemas.microsoft.com/office/drawing/2014/main" id="{88FA6D67-05F0-43BC-A8B9-43CB9E8E7509}"/>
              </a:ext>
            </a:extLst>
          </p:cNvPr>
          <p:cNvSpPr/>
          <p:nvPr/>
        </p:nvSpPr>
        <p:spPr>
          <a:xfrm>
            <a:off x="3413389" y="3601616"/>
            <a:ext cx="2175648" cy="30791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sp>
        <p:nvSpPr>
          <p:cNvPr id="15" name="Rectangle 14">
            <a:extLst>
              <a:ext uri="{FF2B5EF4-FFF2-40B4-BE49-F238E27FC236}">
                <a16:creationId xmlns:a16="http://schemas.microsoft.com/office/drawing/2014/main" id="{44C6D6D8-0EA3-4B22-A30D-A4107AEBDA64}"/>
              </a:ext>
            </a:extLst>
          </p:cNvPr>
          <p:cNvSpPr/>
          <p:nvPr/>
        </p:nvSpPr>
        <p:spPr>
          <a:xfrm>
            <a:off x="6679622" y="4213815"/>
            <a:ext cx="626247" cy="3110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sp>
        <p:nvSpPr>
          <p:cNvPr id="16" name="Rectangle 15">
            <a:extLst>
              <a:ext uri="{FF2B5EF4-FFF2-40B4-BE49-F238E27FC236}">
                <a16:creationId xmlns:a16="http://schemas.microsoft.com/office/drawing/2014/main" id="{CBADF3D2-A2BC-4A1E-9108-935A8EEFCE23}"/>
              </a:ext>
            </a:extLst>
          </p:cNvPr>
          <p:cNvSpPr/>
          <p:nvPr/>
        </p:nvSpPr>
        <p:spPr>
          <a:xfrm>
            <a:off x="9519238" y="4252738"/>
            <a:ext cx="626247" cy="3110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cxnSp>
        <p:nvCxnSpPr>
          <p:cNvPr id="8" name="Connector: Elbow 7">
            <a:extLst>
              <a:ext uri="{FF2B5EF4-FFF2-40B4-BE49-F238E27FC236}">
                <a16:creationId xmlns:a16="http://schemas.microsoft.com/office/drawing/2014/main" id="{23DE63BD-6FF6-4065-AA69-EB2F2590FEFB}"/>
              </a:ext>
            </a:extLst>
          </p:cNvPr>
          <p:cNvCxnSpPr>
            <a:cxnSpLocks/>
            <a:stCxn id="6" idx="3"/>
            <a:endCxn id="16" idx="0"/>
          </p:cNvCxnSpPr>
          <p:nvPr/>
        </p:nvCxnSpPr>
        <p:spPr>
          <a:xfrm>
            <a:off x="5589037" y="3755572"/>
            <a:ext cx="4243325" cy="497166"/>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a:extLst>
              <a:ext uri="{FF2B5EF4-FFF2-40B4-BE49-F238E27FC236}">
                <a16:creationId xmlns:a16="http://schemas.microsoft.com/office/drawing/2014/main" id="{C1DEB96D-1A25-48A0-AC13-F05E92E70665}"/>
              </a:ext>
            </a:extLst>
          </p:cNvPr>
          <p:cNvCxnSpPr>
            <a:cxnSpLocks/>
            <a:stCxn id="6" idx="3"/>
            <a:endCxn id="15" idx="0"/>
          </p:cNvCxnSpPr>
          <p:nvPr/>
        </p:nvCxnSpPr>
        <p:spPr>
          <a:xfrm>
            <a:off x="5589037" y="3755572"/>
            <a:ext cx="1403709" cy="458243"/>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4127663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9951128" cy="1143070"/>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Giải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pháp</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bằng</a:t>
            </a:r>
            <a:r>
              <a:rPr lang="en-US" sz="2400" dirty="0">
                <a:solidFill>
                  <a:prstClr val="black">
                    <a:lumMod val="50000"/>
                    <a:lumOff val="50000"/>
                  </a:prstClr>
                </a:solidFill>
                <a:latin typeface="Roboto" panose="02000000000000000000" pitchFamily="2" charset="0"/>
              </a:rPr>
              <a:t> ES5:</a:t>
            </a:r>
          </a:p>
          <a:p>
            <a:pPr marL="914400" lvl="1" indent="-457200">
              <a:lnSpc>
                <a:spcPct val="150000"/>
              </a:lnSpc>
              <a:buFont typeface="+mj-lt"/>
              <a:buAutoNum type="arabicPeriod" startAt="2"/>
            </a:pPr>
            <a:r>
              <a:rPr lang="en-US" sz="2400" dirty="0" err="1">
                <a:solidFill>
                  <a:prstClr val="black">
                    <a:lumMod val="50000"/>
                    <a:lumOff val="50000"/>
                  </a:prstClr>
                </a:solidFill>
                <a:latin typeface="Roboto" panose="02000000000000000000" pitchFamily="2" charset="0"/>
              </a:rPr>
              <a:t>Chúng</a:t>
            </a:r>
            <a:r>
              <a:rPr lang="en-US" sz="2400" dirty="0">
                <a:solidFill>
                  <a:prstClr val="black">
                    <a:lumMod val="50000"/>
                    <a:lumOff val="50000"/>
                  </a:prstClr>
                </a:solidFill>
                <a:latin typeface="Roboto" panose="02000000000000000000" pitchFamily="2" charset="0"/>
              </a:rPr>
              <a:t> ta </a:t>
            </a:r>
            <a:r>
              <a:rPr lang="en-US" sz="2400" dirty="0" err="1">
                <a:solidFill>
                  <a:prstClr val="black">
                    <a:lumMod val="50000"/>
                    <a:lumOff val="50000"/>
                  </a:prstClr>
                </a:solidFill>
                <a:latin typeface="Roboto" panose="02000000000000000000" pitchFamily="2" charset="0"/>
              </a:rPr>
              <a:t>dùng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hàm</a:t>
            </a:r>
            <a:r>
              <a:rPr lang="en-US" sz="2400" dirty="0">
                <a:solidFill>
                  <a:prstClr val="black">
                    <a:lumMod val="50000"/>
                    <a:lumOff val="50000"/>
                  </a:prstClr>
                </a:solidFill>
                <a:latin typeface="Roboto" panose="02000000000000000000" pitchFamily="2" charset="0"/>
              </a:rPr>
              <a:t> </a:t>
            </a:r>
            <a:r>
              <a:rPr lang="en-US" sz="2400" b="1" dirty="0">
                <a:solidFill>
                  <a:srgbClr val="FF884D"/>
                </a:solidFill>
                <a:latin typeface="Roboto" panose="02000000000000000000" pitchFamily="2" charset="0"/>
              </a:rPr>
              <a:t>bind</a:t>
            </a:r>
            <a:r>
              <a:rPr lang="en-US" sz="2400" dirty="0">
                <a:solidFill>
                  <a:srgbClr val="FF884D"/>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thì đối tượng </a:t>
            </a:r>
            <a:r>
              <a:rPr lang="vi-VN" sz="2400" b="1" dirty="0">
                <a:solidFill>
                  <a:schemeClr val="accent4"/>
                </a:solidFill>
                <a:latin typeface="Roboto" panose="02000000000000000000" pitchFamily="2" charset="0"/>
              </a:rPr>
              <a:t>this</a:t>
            </a:r>
            <a:r>
              <a:rPr lang="vi-VN" sz="2400" dirty="0">
                <a:solidFill>
                  <a:prstClr val="black">
                    <a:lumMod val="50000"/>
                    <a:lumOff val="50000"/>
                  </a:prstClr>
                </a:solidFill>
                <a:latin typeface="Roboto" panose="02000000000000000000" pitchFamily="2" charset="0"/>
              </a:rPr>
              <a:t> mới chính là </a:t>
            </a:r>
            <a:r>
              <a:rPr lang="en-US" sz="2400" b="1" dirty="0" err="1">
                <a:solidFill>
                  <a:schemeClr val="accent1"/>
                </a:solidFill>
                <a:latin typeface="Roboto" panose="02000000000000000000" pitchFamily="2" charset="0"/>
              </a:rPr>
              <a:t>hocVien</a:t>
            </a:r>
            <a:endParaRPr lang="en-US" sz="2400" b="1" dirty="0">
              <a:solidFill>
                <a:schemeClr val="accent1"/>
              </a:solidFill>
              <a:latin typeface="Roboto" panose="02000000000000000000" pitchFamily="2" charset="0"/>
            </a:endParaRPr>
          </a:p>
        </p:txBody>
      </p:sp>
      <p:pic>
        <p:nvPicPr>
          <p:cNvPr id="20" name="Picture 19" descr="A picture containing room, computer&#10;&#10;Description automatically generated">
            <a:extLst>
              <a:ext uri="{FF2B5EF4-FFF2-40B4-BE49-F238E27FC236}">
                <a16:creationId xmlns:a16="http://schemas.microsoft.com/office/drawing/2014/main" id="{C355A181-43A9-4F8C-8574-0F108B514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033040"/>
            <a:ext cx="2977274" cy="2797746"/>
          </a:xfrm>
          <a:prstGeom prst="rect">
            <a:avLst/>
          </a:prstGeom>
        </p:spPr>
      </p:pic>
      <p:pic>
        <p:nvPicPr>
          <p:cNvPr id="14" name="Picture 13">
            <a:extLst>
              <a:ext uri="{FF2B5EF4-FFF2-40B4-BE49-F238E27FC236}">
                <a16:creationId xmlns:a16="http://schemas.microsoft.com/office/drawing/2014/main" id="{7273A445-57A1-4DEB-A240-1B0C57013C7E}"/>
              </a:ext>
            </a:extLst>
          </p:cNvPr>
          <p:cNvPicPr>
            <a:picLocks noChangeAspect="1"/>
          </p:cNvPicPr>
          <p:nvPr/>
        </p:nvPicPr>
        <p:blipFill>
          <a:blip r:embed="rId4"/>
          <a:stretch>
            <a:fillRect/>
          </a:stretch>
        </p:blipFill>
        <p:spPr>
          <a:xfrm>
            <a:off x="2819024" y="3503356"/>
            <a:ext cx="8378448" cy="1919492"/>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413389" y="234310"/>
            <a:ext cx="5833502" cy="1077218"/>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Nhược</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điểm</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của</a:t>
            </a:r>
            <a:r>
              <a:rPr lang="en-US" sz="3200" dirty="0">
                <a:solidFill>
                  <a:prstClr val="black">
                    <a:lumMod val="50000"/>
                    <a:lumOff val="50000"/>
                  </a:prstClr>
                </a:solidFill>
                <a:latin typeface="Roboto" panose="02000000000000000000" pitchFamily="2" charset="0"/>
              </a:rPr>
              <a:t> this </a:t>
            </a:r>
            <a:r>
              <a:rPr lang="en-US" sz="3200" dirty="0" err="1">
                <a:solidFill>
                  <a:prstClr val="black">
                    <a:lumMod val="50000"/>
                    <a:lumOff val="50000"/>
                  </a:prstClr>
                </a:solidFill>
                <a:latin typeface="Roboto" panose="02000000000000000000" pitchFamily="2" charset="0"/>
              </a:rPr>
              <a:t>trong</a:t>
            </a:r>
            <a:r>
              <a:rPr lang="en-US" sz="3200" dirty="0">
                <a:solidFill>
                  <a:prstClr val="black">
                    <a:lumMod val="50000"/>
                    <a:lumOff val="50000"/>
                  </a:prstClr>
                </a:solidFill>
                <a:latin typeface="Roboto" panose="02000000000000000000" pitchFamily="2" charset="0"/>
              </a:rPr>
              <a:t> closure function</a:t>
            </a:r>
            <a:endParaRPr lang="en-US" sz="3200" dirty="0">
              <a:solidFill>
                <a:prstClr val="black">
                  <a:lumMod val="50000"/>
                  <a:lumOff val="50000"/>
                </a:prstClr>
              </a:solidFill>
              <a:latin typeface="Montserrat Semibold"/>
            </a:endParaRPr>
          </a:p>
        </p:txBody>
      </p:sp>
      <p:sp>
        <p:nvSpPr>
          <p:cNvPr id="6" name="Rectangle 5">
            <a:extLst>
              <a:ext uri="{FF2B5EF4-FFF2-40B4-BE49-F238E27FC236}">
                <a16:creationId xmlns:a16="http://schemas.microsoft.com/office/drawing/2014/main" id="{88FA6D67-05F0-43BC-A8B9-43CB9E8E7509}"/>
              </a:ext>
            </a:extLst>
          </p:cNvPr>
          <p:cNvSpPr/>
          <p:nvPr/>
        </p:nvSpPr>
        <p:spPr>
          <a:xfrm>
            <a:off x="3649448" y="4774041"/>
            <a:ext cx="1352940" cy="32563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sp>
        <p:nvSpPr>
          <p:cNvPr id="15" name="Rectangle 14">
            <a:extLst>
              <a:ext uri="{FF2B5EF4-FFF2-40B4-BE49-F238E27FC236}">
                <a16:creationId xmlns:a16="http://schemas.microsoft.com/office/drawing/2014/main" id="{44C6D6D8-0EA3-4B22-A30D-A4107AEBDA64}"/>
              </a:ext>
            </a:extLst>
          </p:cNvPr>
          <p:cNvSpPr/>
          <p:nvPr/>
        </p:nvSpPr>
        <p:spPr>
          <a:xfrm>
            <a:off x="6851172" y="4136620"/>
            <a:ext cx="626247" cy="3110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sp>
        <p:nvSpPr>
          <p:cNvPr id="16" name="Rectangle 15">
            <a:extLst>
              <a:ext uri="{FF2B5EF4-FFF2-40B4-BE49-F238E27FC236}">
                <a16:creationId xmlns:a16="http://schemas.microsoft.com/office/drawing/2014/main" id="{CBADF3D2-A2BC-4A1E-9108-935A8EEFCE23}"/>
              </a:ext>
            </a:extLst>
          </p:cNvPr>
          <p:cNvSpPr/>
          <p:nvPr/>
        </p:nvSpPr>
        <p:spPr>
          <a:xfrm>
            <a:off x="9704062" y="4136620"/>
            <a:ext cx="626247" cy="3110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cxnSp>
        <p:nvCxnSpPr>
          <p:cNvPr id="8" name="Connector: Elbow 7">
            <a:extLst>
              <a:ext uri="{FF2B5EF4-FFF2-40B4-BE49-F238E27FC236}">
                <a16:creationId xmlns:a16="http://schemas.microsoft.com/office/drawing/2014/main" id="{23DE63BD-6FF6-4065-AA69-EB2F2590FEFB}"/>
              </a:ext>
            </a:extLst>
          </p:cNvPr>
          <p:cNvCxnSpPr>
            <a:cxnSpLocks/>
            <a:stCxn id="6" idx="3"/>
            <a:endCxn id="16" idx="2"/>
          </p:cNvCxnSpPr>
          <p:nvPr/>
        </p:nvCxnSpPr>
        <p:spPr>
          <a:xfrm flipV="1">
            <a:off x="5002388" y="4447719"/>
            <a:ext cx="5014798" cy="48914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Connector: Elbow 18">
            <a:extLst>
              <a:ext uri="{FF2B5EF4-FFF2-40B4-BE49-F238E27FC236}">
                <a16:creationId xmlns:a16="http://schemas.microsoft.com/office/drawing/2014/main" id="{C1DEB96D-1A25-48A0-AC13-F05E92E70665}"/>
              </a:ext>
            </a:extLst>
          </p:cNvPr>
          <p:cNvCxnSpPr>
            <a:cxnSpLocks/>
            <a:stCxn id="6" idx="3"/>
            <a:endCxn id="15" idx="2"/>
          </p:cNvCxnSpPr>
          <p:nvPr/>
        </p:nvCxnSpPr>
        <p:spPr>
          <a:xfrm flipV="1">
            <a:off x="5002388" y="4447719"/>
            <a:ext cx="2161908" cy="48914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523644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10448648" cy="2805063"/>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Giải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pháp</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bằng</a:t>
            </a:r>
            <a:r>
              <a:rPr lang="en-US" sz="2400" dirty="0">
                <a:solidFill>
                  <a:prstClr val="black">
                    <a:lumMod val="50000"/>
                    <a:lumOff val="50000"/>
                  </a:prstClr>
                </a:solidFill>
                <a:latin typeface="Roboto" panose="02000000000000000000" pitchFamily="2" charset="0"/>
              </a:rPr>
              <a:t> ES6:</a:t>
            </a:r>
          </a:p>
          <a:p>
            <a:pPr marL="800100" lvl="1" indent="-342900">
              <a:lnSpc>
                <a:spcPct val="150000"/>
              </a:lnSpc>
              <a:buFont typeface="Arial" panose="020B0604020202020204" pitchFamily="34" charset="0"/>
              <a:buChar char="•"/>
            </a:pPr>
            <a:r>
              <a:rPr lang="en-US" sz="2400" dirty="0" err="1">
                <a:solidFill>
                  <a:prstClr val="black">
                    <a:lumMod val="50000"/>
                    <a:lumOff val="50000"/>
                  </a:prstClr>
                </a:solidFill>
                <a:latin typeface="Roboto" panose="02000000000000000000" pitchFamily="2" charset="0"/>
              </a:rPr>
              <a:t>Chúng</a:t>
            </a:r>
            <a:r>
              <a:rPr lang="en-US" sz="2400" dirty="0">
                <a:solidFill>
                  <a:prstClr val="black">
                    <a:lumMod val="50000"/>
                    <a:lumOff val="50000"/>
                  </a:prstClr>
                </a:solidFill>
                <a:latin typeface="Roboto" panose="02000000000000000000" pitchFamily="2" charset="0"/>
              </a:rPr>
              <a:t> ta </a:t>
            </a:r>
            <a:r>
              <a:rPr lang="en-US" sz="2400" dirty="0" err="1">
                <a:solidFill>
                  <a:prstClr val="black">
                    <a:lumMod val="50000"/>
                    <a:lumOff val="50000"/>
                  </a:prstClr>
                </a:solidFill>
                <a:latin typeface="Roboto" panose="02000000000000000000" pitchFamily="2" charset="0"/>
              </a:rPr>
              <a:t>không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cần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phải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khai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báo</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biến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tạm</a:t>
            </a:r>
            <a:r>
              <a:rPr lang="en-US" sz="2400" dirty="0">
                <a:solidFill>
                  <a:prstClr val="black">
                    <a:lumMod val="50000"/>
                    <a:lumOff val="50000"/>
                  </a:prstClr>
                </a:solidFill>
                <a:latin typeface="Roboto" panose="02000000000000000000" pitchFamily="2" charset="0"/>
              </a:rPr>
              <a:t> </a:t>
            </a:r>
            <a:r>
              <a:rPr lang="en-US" sz="2400" dirty="0">
                <a:solidFill>
                  <a:schemeClr val="accent4"/>
                </a:solidFill>
                <a:latin typeface="Roboto" panose="02000000000000000000" pitchFamily="2" charset="0"/>
              </a:rPr>
              <a:t>_bind </a:t>
            </a:r>
            <a:r>
              <a:rPr lang="en-US" sz="2400" dirty="0">
                <a:solidFill>
                  <a:prstClr val="black">
                    <a:lumMod val="50000"/>
                    <a:lumOff val="50000"/>
                  </a:prstClr>
                </a:solidFill>
                <a:latin typeface="Roboto" panose="02000000000000000000" pitchFamily="2" charset="0"/>
              </a:rPr>
              <a:t>hay </a:t>
            </a:r>
            <a:r>
              <a:rPr lang="en-US" sz="2400" dirty="0" err="1">
                <a:solidFill>
                  <a:prstClr val="black">
                    <a:lumMod val="50000"/>
                    <a:lumOff val="50000"/>
                  </a:prstClr>
                </a:solidFill>
                <a:latin typeface="Roboto" panose="02000000000000000000" pitchFamily="2" charset="0"/>
              </a:rPr>
              <a:t>dùng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hàm</a:t>
            </a:r>
            <a:r>
              <a:rPr lang="en-US" sz="2400" dirty="0">
                <a:solidFill>
                  <a:prstClr val="black">
                    <a:lumMod val="50000"/>
                    <a:lumOff val="50000"/>
                  </a:prstClr>
                </a:solidFill>
                <a:latin typeface="Roboto" panose="02000000000000000000" pitchFamily="2" charset="0"/>
              </a:rPr>
              <a:t> </a:t>
            </a:r>
            <a:r>
              <a:rPr lang="en-US" sz="2400" dirty="0">
                <a:solidFill>
                  <a:schemeClr val="accent4"/>
                </a:solidFill>
                <a:latin typeface="Roboto" panose="02000000000000000000" pitchFamily="2" charset="0"/>
              </a:rPr>
              <a:t>bind() </a:t>
            </a:r>
            <a:r>
              <a:rPr lang="en-US" sz="2400" dirty="0" err="1">
                <a:solidFill>
                  <a:prstClr val="black">
                    <a:lumMod val="50000"/>
                    <a:lumOff val="50000"/>
                  </a:prstClr>
                </a:solidFill>
                <a:latin typeface="Roboto" panose="02000000000000000000" pitchFamily="2" charset="0"/>
              </a:rPr>
              <a:t>nữa</a:t>
            </a:r>
            <a:endParaRPr lang="en-US" sz="2400" dirty="0">
              <a:solidFill>
                <a:prstClr val="black">
                  <a:lumMod val="50000"/>
                  <a:lumOff val="50000"/>
                </a:prstClr>
              </a:solidFill>
              <a:latin typeface="Roboto" panose="02000000000000000000" pitchFamily="2" charset="0"/>
            </a:endParaRPr>
          </a:p>
          <a:p>
            <a:pPr marL="800100" lvl="1" indent="-342900">
              <a:lnSpc>
                <a:spcPct val="150000"/>
              </a:lnSpc>
              <a:buFont typeface="Arial" panose="020B0604020202020204" pitchFamily="34" charset="0"/>
              <a:buChar char="•"/>
            </a:pPr>
            <a:r>
              <a:rPr lang="en-US" sz="2400" dirty="0">
                <a:solidFill>
                  <a:prstClr val="black">
                    <a:lumMod val="50000"/>
                    <a:lumOff val="50000"/>
                  </a:prstClr>
                </a:solidFill>
                <a:latin typeface="Roboto" panose="02000000000000000000" pitchFamily="2" charset="0"/>
              </a:rPr>
              <a:t>Arrow function </a:t>
            </a:r>
            <a:r>
              <a:rPr lang="en-US" sz="2400" dirty="0" err="1">
                <a:solidFill>
                  <a:prstClr val="black">
                    <a:lumMod val="50000"/>
                    <a:lumOff val="50000"/>
                  </a:prstClr>
                </a:solidFill>
                <a:latin typeface="Roboto" panose="02000000000000000000" pitchFamily="2" charset="0"/>
              </a:rPr>
              <a:t>không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tạo</a:t>
            </a:r>
            <a:r>
              <a:rPr lang="en-US" sz="2400" dirty="0">
                <a:solidFill>
                  <a:prstClr val="black">
                    <a:lumMod val="50000"/>
                    <a:lumOff val="50000"/>
                  </a:prstClr>
                </a:solidFill>
                <a:latin typeface="Roboto" panose="02000000000000000000" pitchFamily="2" charset="0"/>
              </a:rPr>
              <a:t> ra this context, </a:t>
            </a:r>
            <a:r>
              <a:rPr lang="en-US" sz="2400" dirty="0" err="1">
                <a:solidFill>
                  <a:prstClr val="black">
                    <a:lumMod val="50000"/>
                    <a:lumOff val="50000"/>
                  </a:prstClr>
                </a:solidFill>
                <a:latin typeface="Roboto" panose="02000000000000000000" pitchFamily="2" charset="0"/>
              </a:rPr>
              <a:t>và</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biến</a:t>
            </a:r>
            <a:r>
              <a:rPr lang="en-US" sz="2400" dirty="0">
                <a:solidFill>
                  <a:prstClr val="black">
                    <a:lumMod val="50000"/>
                    <a:lumOff val="50000"/>
                  </a:prstClr>
                </a:solidFill>
                <a:latin typeface="Roboto" panose="02000000000000000000" pitchFamily="2" charset="0"/>
              </a:rPr>
              <a:t> this </a:t>
            </a:r>
            <a:r>
              <a:rPr lang="en-US" sz="2400" dirty="0" err="1">
                <a:solidFill>
                  <a:prstClr val="black">
                    <a:lumMod val="50000"/>
                    <a:lumOff val="50000"/>
                  </a:prstClr>
                </a:solidFill>
                <a:latin typeface="Roboto" panose="02000000000000000000" pitchFamily="2" charset="0"/>
              </a:rPr>
              <a:t>sẽ</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là</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biến</a:t>
            </a:r>
            <a:r>
              <a:rPr lang="en-US" sz="2400" dirty="0">
                <a:solidFill>
                  <a:prstClr val="black">
                    <a:lumMod val="50000"/>
                    <a:lumOff val="50000"/>
                  </a:prstClr>
                </a:solidFill>
                <a:latin typeface="Roboto" panose="02000000000000000000" pitchFamily="2" charset="0"/>
              </a:rPr>
              <a:t> this </a:t>
            </a:r>
            <a:r>
              <a:rPr lang="en-US" sz="2400" dirty="0" err="1">
                <a:solidFill>
                  <a:prstClr val="black">
                    <a:lumMod val="50000"/>
                    <a:lumOff val="50000"/>
                  </a:prstClr>
                </a:solidFill>
                <a:latin typeface="Roboto" panose="02000000000000000000" pitchFamily="2" charset="0"/>
              </a:rPr>
              <a:t>của</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đối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tượng</a:t>
            </a:r>
            <a:r>
              <a:rPr lang="en-US" sz="2400" dirty="0">
                <a:solidFill>
                  <a:prstClr val="black">
                    <a:lumMod val="50000"/>
                    <a:lumOff val="50000"/>
                  </a:prstClr>
                </a:solidFill>
                <a:latin typeface="Roboto" panose="02000000000000000000" pitchFamily="2" charset="0"/>
              </a:rPr>
              <a:t> </a:t>
            </a:r>
            <a:r>
              <a:rPr lang="en-US" sz="2400" b="1" dirty="0" err="1">
                <a:solidFill>
                  <a:schemeClr val="accent1"/>
                </a:solidFill>
                <a:latin typeface="Roboto" panose="02000000000000000000" pitchFamily="2" charset="0"/>
              </a:rPr>
              <a:t>hocVien</a:t>
            </a:r>
            <a:endParaRPr lang="en-US" sz="2400" b="1" dirty="0">
              <a:solidFill>
                <a:schemeClr val="accent1"/>
              </a:solidFill>
              <a:latin typeface="Roboto" panose="02000000000000000000" pitchFamily="2" charset="0"/>
            </a:endParaRPr>
          </a:p>
        </p:txBody>
      </p:sp>
      <p:pic>
        <p:nvPicPr>
          <p:cNvPr id="20" name="Picture 19" descr="A picture containing room, computer&#10;&#10;Description automatically generated">
            <a:extLst>
              <a:ext uri="{FF2B5EF4-FFF2-40B4-BE49-F238E27FC236}">
                <a16:creationId xmlns:a16="http://schemas.microsoft.com/office/drawing/2014/main" id="{C355A181-43A9-4F8C-8574-0F108B514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4033040"/>
            <a:ext cx="2977274" cy="2797746"/>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413389" y="234310"/>
            <a:ext cx="5833502" cy="1077218"/>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Nhược</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điểm</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của</a:t>
            </a:r>
            <a:r>
              <a:rPr lang="en-US" sz="3200" dirty="0">
                <a:solidFill>
                  <a:prstClr val="black">
                    <a:lumMod val="50000"/>
                    <a:lumOff val="50000"/>
                  </a:prstClr>
                </a:solidFill>
                <a:latin typeface="Roboto" panose="02000000000000000000" pitchFamily="2" charset="0"/>
              </a:rPr>
              <a:t> this </a:t>
            </a:r>
            <a:r>
              <a:rPr lang="en-US" sz="3200" dirty="0" err="1">
                <a:solidFill>
                  <a:prstClr val="black">
                    <a:lumMod val="50000"/>
                    <a:lumOff val="50000"/>
                  </a:prstClr>
                </a:solidFill>
                <a:latin typeface="Roboto" panose="02000000000000000000" pitchFamily="2" charset="0"/>
              </a:rPr>
              <a:t>trong</a:t>
            </a:r>
            <a:r>
              <a:rPr lang="en-US" sz="3200" dirty="0">
                <a:solidFill>
                  <a:prstClr val="black">
                    <a:lumMod val="50000"/>
                    <a:lumOff val="50000"/>
                  </a:prstClr>
                </a:solidFill>
                <a:latin typeface="Roboto" panose="02000000000000000000" pitchFamily="2" charset="0"/>
              </a:rPr>
              <a:t> closure function</a:t>
            </a:r>
            <a:endParaRPr lang="en-US" sz="3200" dirty="0">
              <a:solidFill>
                <a:prstClr val="black">
                  <a:lumMod val="50000"/>
                  <a:lumOff val="50000"/>
                </a:prstClr>
              </a:solidFill>
              <a:latin typeface="Montserrat Semibold"/>
            </a:endParaRPr>
          </a:p>
        </p:txBody>
      </p:sp>
      <p:pic>
        <p:nvPicPr>
          <p:cNvPr id="4" name="Picture 3">
            <a:extLst>
              <a:ext uri="{FF2B5EF4-FFF2-40B4-BE49-F238E27FC236}">
                <a16:creationId xmlns:a16="http://schemas.microsoft.com/office/drawing/2014/main" id="{2193B6AA-93C2-41AD-82B7-A6DC03B79095}"/>
              </a:ext>
            </a:extLst>
          </p:cNvPr>
          <p:cNvPicPr>
            <a:picLocks noChangeAspect="1"/>
          </p:cNvPicPr>
          <p:nvPr/>
        </p:nvPicPr>
        <p:blipFill>
          <a:blip r:embed="rId5"/>
          <a:stretch>
            <a:fillRect/>
          </a:stretch>
        </p:blipFill>
        <p:spPr>
          <a:xfrm>
            <a:off x="3107902" y="3809841"/>
            <a:ext cx="7481176" cy="1723284"/>
          </a:xfrm>
          <a:prstGeom prst="rect">
            <a:avLst/>
          </a:prstGeom>
        </p:spPr>
      </p:pic>
    </p:spTree>
    <p:extLst>
      <p:ext uri="{BB962C8B-B14F-4D97-AF65-F5344CB8AC3E}">
        <p14:creationId xmlns:p14="http://schemas.microsoft.com/office/powerpoint/2010/main" val="25554021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E7640F6-49DB-4A5F-BA34-2FC1DF1DF453}"/>
              </a:ext>
            </a:extLst>
          </p:cNvPr>
          <p:cNvPicPr>
            <a:picLocks noChangeAspect="1"/>
          </p:cNvPicPr>
          <p:nvPr/>
        </p:nvPicPr>
        <p:blipFill>
          <a:blip r:embed="rId3"/>
          <a:stretch>
            <a:fillRect/>
          </a:stretch>
        </p:blipFill>
        <p:spPr>
          <a:xfrm>
            <a:off x="3453400" y="3346630"/>
            <a:ext cx="7067452" cy="3232024"/>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4374906" y="2512370"/>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50572" y="384187"/>
            <a:ext cx="4890856" cy="1077218"/>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Arrow function </a:t>
            </a:r>
            <a:r>
              <a:rPr lang="en-US" sz="3200" dirty="0" err="1">
                <a:solidFill>
                  <a:prstClr val="black">
                    <a:lumMod val="50000"/>
                    <a:lumOff val="50000"/>
                  </a:prstClr>
                </a:solidFill>
                <a:latin typeface="Roboto" panose="02000000000000000000" pitchFamily="2" charset="0"/>
              </a:rPr>
              <a:t>làm</a:t>
            </a:r>
            <a:r>
              <a:rPr lang="en-US" sz="3200" dirty="0">
                <a:solidFill>
                  <a:prstClr val="black">
                    <a:lumMod val="50000"/>
                    <a:lumOff val="50000"/>
                  </a:prstClr>
                </a:solidFill>
                <a:latin typeface="Roboto" panose="02000000000000000000" pitchFamily="2" charset="0"/>
              </a:rPr>
              <a:t> method </a:t>
            </a:r>
            <a:r>
              <a:rPr lang="en-US" sz="3200" dirty="0" err="1">
                <a:solidFill>
                  <a:prstClr val="black">
                    <a:lumMod val="50000"/>
                    <a:lumOff val="50000"/>
                  </a:prstClr>
                </a:solidFill>
                <a:latin typeface="Roboto" panose="02000000000000000000" pitchFamily="2" charset="0"/>
              </a:rPr>
              <a:t>cho</a:t>
            </a:r>
            <a:r>
              <a:rPr lang="en-US" sz="3200" dirty="0">
                <a:solidFill>
                  <a:prstClr val="black">
                    <a:lumMod val="50000"/>
                    <a:lumOff val="50000"/>
                  </a:prstClr>
                </a:solidFill>
                <a:latin typeface="Roboto" panose="02000000000000000000" pitchFamily="2" charset="0"/>
              </a:rPr>
              <a:t> object</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10448648" cy="1143070"/>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Nếu</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chuyển</a:t>
            </a:r>
            <a:r>
              <a:rPr lang="en-US" sz="2400" dirty="0">
                <a:solidFill>
                  <a:prstClr val="black">
                    <a:lumMod val="50000"/>
                    <a:lumOff val="50000"/>
                  </a:prstClr>
                </a:solidFill>
                <a:latin typeface="Roboto" panose="02000000000000000000" pitchFamily="2" charset="0"/>
              </a:rPr>
              <a:t> method (</a:t>
            </a:r>
            <a:r>
              <a:rPr lang="en-US" sz="2400" dirty="0" err="1">
                <a:solidFill>
                  <a:prstClr val="black">
                    <a:lumMod val="50000"/>
                    <a:lumOff val="50000"/>
                  </a:prstClr>
                </a:solidFill>
                <a:latin typeface="Roboto" panose="02000000000000000000" pitchFamily="2" charset="0"/>
              </a:rPr>
              <a:t>phương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thức</a:t>
            </a:r>
            <a:r>
              <a:rPr lang="en-US" sz="2400" dirty="0">
                <a:solidFill>
                  <a:prstClr val="black">
                    <a:lumMod val="50000"/>
                    <a:lumOff val="50000"/>
                  </a:prstClr>
                </a:solidFill>
                <a:latin typeface="Roboto" panose="02000000000000000000" pitchFamily="2" charset="0"/>
              </a:rPr>
              <a:t>) </a:t>
            </a:r>
            <a:r>
              <a:rPr lang="en-US" sz="2400" b="1" dirty="0" err="1">
                <a:solidFill>
                  <a:srgbClr val="FF884D"/>
                </a:solidFill>
                <a:latin typeface="Roboto" panose="02000000000000000000" pitchFamily="2" charset="0"/>
              </a:rPr>
              <a:t>layThongTinHocVien</a:t>
            </a:r>
            <a:r>
              <a:rPr lang="en-US" sz="2400" dirty="0">
                <a:solidFill>
                  <a:prstClr val="black">
                    <a:lumMod val="50000"/>
                    <a:lumOff val="50000"/>
                  </a:prstClr>
                </a:solidFill>
                <a:latin typeface="Roboto" panose="02000000000000000000" pitchFamily="2" charset="0"/>
              </a:rPr>
              <a:t> sang arrow function </a:t>
            </a:r>
            <a:r>
              <a:rPr lang="en-US" sz="2400" dirty="0" err="1">
                <a:solidFill>
                  <a:prstClr val="black">
                    <a:lumMod val="50000"/>
                    <a:lumOff val="50000"/>
                  </a:prstClr>
                </a:solidFill>
                <a:latin typeface="Roboto" panose="02000000000000000000" pitchFamily="2" charset="0"/>
              </a:rPr>
              <a:t>thì</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kết</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quả</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còn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đúng</a:t>
            </a:r>
            <a:r>
              <a:rPr lang="en-US" sz="2400" dirty="0">
                <a:solidFill>
                  <a:prstClr val="black">
                    <a:lumMod val="50000"/>
                    <a:lumOff val="50000"/>
                  </a:prstClr>
                </a:solidFill>
                <a:latin typeface="Roboto" panose="02000000000000000000" pitchFamily="2" charset="0"/>
              </a:rPr>
              <a:t> ko?</a:t>
            </a:r>
          </a:p>
        </p:txBody>
      </p:sp>
      <p:pic>
        <p:nvPicPr>
          <p:cNvPr id="11" name="Picture 10" descr="A picture containing computer&#10;&#10;Description automatically generated">
            <a:extLst>
              <a:ext uri="{FF2B5EF4-FFF2-40B4-BE49-F238E27FC236}">
                <a16:creationId xmlns:a16="http://schemas.microsoft.com/office/drawing/2014/main" id="{F041E687-0A7A-497A-BCF4-189A548AB7A0}"/>
              </a:ext>
            </a:extLst>
          </p:cNvPr>
          <p:cNvPicPr>
            <a:picLocks noChangeAspect="1"/>
          </p:cNvPicPr>
          <p:nvPr/>
        </p:nvPicPr>
        <p:blipFill rotWithShape="1">
          <a:blip r:embed="rId5">
            <a:extLst>
              <a:ext uri="{28A0092B-C50C-407E-A947-70E740481C1C}">
                <a14:useLocalDpi xmlns:a14="http://schemas.microsoft.com/office/drawing/2010/main" val="0"/>
              </a:ext>
            </a:extLst>
          </a:blip>
          <a:srcRect b="7974"/>
          <a:stretch/>
        </p:blipFill>
        <p:spPr>
          <a:xfrm>
            <a:off x="29314" y="4132897"/>
            <a:ext cx="2741878" cy="2725103"/>
          </a:xfrm>
          <a:prstGeom prst="rect">
            <a:avLst/>
          </a:prstGeom>
        </p:spPr>
      </p:pic>
    </p:spTree>
    <p:extLst>
      <p:ext uri="{BB962C8B-B14F-4D97-AF65-F5344CB8AC3E}">
        <p14:creationId xmlns:p14="http://schemas.microsoft.com/office/powerpoint/2010/main" val="36122001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10448648" cy="2805063"/>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Chúng</a:t>
            </a:r>
            <a:r>
              <a:rPr lang="en-US" sz="2400" dirty="0">
                <a:solidFill>
                  <a:prstClr val="black">
                    <a:lumMod val="50000"/>
                    <a:lumOff val="50000"/>
                  </a:prstClr>
                </a:solidFill>
                <a:latin typeface="Roboto" panose="02000000000000000000" pitchFamily="2" charset="0"/>
              </a:rPr>
              <a:t> ta </a:t>
            </a:r>
            <a:r>
              <a:rPr lang="en-US" sz="2400" dirty="0" err="1">
                <a:solidFill>
                  <a:prstClr val="black">
                    <a:lumMod val="50000"/>
                    <a:lumOff val="50000"/>
                  </a:prstClr>
                </a:solidFill>
                <a:latin typeface="Roboto" panose="02000000000000000000" pitchFamily="2" charset="0"/>
              </a:rPr>
              <a:t>sẽ</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nhận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được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lỗi</a:t>
            </a:r>
            <a:r>
              <a:rPr lang="en-US" sz="2400" dirty="0">
                <a:solidFill>
                  <a:prstClr val="black">
                    <a:lumMod val="50000"/>
                    <a:lumOff val="50000"/>
                  </a:prstClr>
                </a:solidFill>
                <a:latin typeface="Roboto" panose="02000000000000000000" pitchFamily="2" charset="0"/>
              </a:rPr>
              <a:t>:</a:t>
            </a:r>
            <a:br>
              <a:rPr lang="en-US" sz="2400" dirty="0">
                <a:solidFill>
                  <a:prstClr val="black">
                    <a:lumMod val="50000"/>
                    <a:lumOff val="50000"/>
                  </a:prstClr>
                </a:solidFill>
                <a:latin typeface="Roboto" panose="02000000000000000000" pitchFamily="2" charset="0"/>
              </a:rPr>
            </a:br>
            <a:r>
              <a:rPr lang="en-US" sz="2400" dirty="0">
                <a:solidFill>
                  <a:srgbClr val="FF0000"/>
                </a:solidFill>
                <a:latin typeface="Roboto" panose="02000000000000000000" pitchFamily="2" charset="0"/>
              </a:rPr>
              <a:t>Uncaught </a:t>
            </a:r>
            <a:r>
              <a:rPr lang="en-US" sz="2400" dirty="0" err="1">
                <a:solidFill>
                  <a:srgbClr val="FF0000"/>
                </a:solidFill>
                <a:latin typeface="Roboto" panose="02000000000000000000" pitchFamily="2" charset="0"/>
              </a:rPr>
              <a:t>TypeError</a:t>
            </a:r>
            <a:r>
              <a:rPr lang="en-US" sz="2400" dirty="0">
                <a:solidFill>
                  <a:srgbClr val="FF0000"/>
                </a:solidFill>
                <a:latin typeface="Roboto" panose="02000000000000000000" pitchFamily="2" charset="0"/>
              </a:rPr>
              <a:t>: Cannot read property 'map' of undefined</a:t>
            </a:r>
          </a:p>
          <a:p>
            <a:pPr lvl="0">
              <a:lnSpc>
                <a:spcPct val="150000"/>
              </a:lnSpc>
            </a:pPr>
            <a:r>
              <a:rPr lang="en-US" sz="2400" dirty="0">
                <a:solidFill>
                  <a:prstClr val="black">
                    <a:lumMod val="50000"/>
                    <a:lumOff val="50000"/>
                  </a:prstClr>
                </a:solidFill>
                <a:latin typeface="Roboto" panose="02000000000000000000" pitchFamily="2" charset="0"/>
              </a:rPr>
              <a:t>Arrow function </a:t>
            </a:r>
            <a:r>
              <a:rPr lang="en-US" sz="2400" dirty="0" err="1">
                <a:solidFill>
                  <a:prstClr val="black">
                    <a:lumMod val="50000"/>
                    <a:lumOff val="50000"/>
                  </a:prstClr>
                </a:solidFill>
                <a:latin typeface="Roboto" panose="02000000000000000000" pitchFamily="2" charset="0"/>
              </a:rPr>
              <a:t>không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định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nghĩa</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giá</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trị</a:t>
            </a:r>
            <a:r>
              <a:rPr lang="en-US" sz="2400" dirty="0">
                <a:solidFill>
                  <a:prstClr val="black">
                    <a:lumMod val="50000"/>
                    <a:lumOff val="50000"/>
                  </a:prstClr>
                </a:solidFill>
                <a:latin typeface="Roboto" panose="02000000000000000000" pitchFamily="2" charset="0"/>
              </a:rPr>
              <a:t> this </a:t>
            </a:r>
            <a:r>
              <a:rPr lang="en-US" sz="2400" dirty="0" err="1">
                <a:solidFill>
                  <a:prstClr val="black">
                    <a:lumMod val="50000"/>
                    <a:lumOff val="50000"/>
                  </a:prstClr>
                </a:solidFill>
                <a:latin typeface="Roboto" panose="02000000000000000000" pitchFamily="2" charset="0"/>
              </a:rPr>
              <a:t>của</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riêng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nó</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nên</a:t>
            </a:r>
            <a:r>
              <a:rPr lang="en-US" sz="2400" dirty="0">
                <a:solidFill>
                  <a:prstClr val="black">
                    <a:lumMod val="50000"/>
                    <a:lumOff val="50000"/>
                  </a:prstClr>
                </a:solidFill>
                <a:latin typeface="Roboto" panose="02000000000000000000" pitchFamily="2" charset="0"/>
              </a:rPr>
              <a:t> this </a:t>
            </a:r>
            <a:r>
              <a:rPr lang="en-US" sz="2400" dirty="0" err="1">
                <a:solidFill>
                  <a:prstClr val="black">
                    <a:lumMod val="50000"/>
                    <a:lumOff val="50000"/>
                  </a:prstClr>
                </a:solidFill>
                <a:latin typeface="Roboto" panose="02000000000000000000" pitchFamily="2" charset="0"/>
              </a:rPr>
              <a:t>bên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trong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hàm</a:t>
            </a:r>
            <a:r>
              <a:rPr lang="en-US" sz="2400" dirty="0">
                <a:solidFill>
                  <a:prstClr val="black">
                    <a:lumMod val="50000"/>
                    <a:lumOff val="50000"/>
                  </a:prstClr>
                </a:solidFill>
                <a:latin typeface="Roboto" panose="02000000000000000000" pitchFamily="2" charset="0"/>
              </a:rPr>
              <a:t> </a:t>
            </a:r>
            <a:r>
              <a:rPr lang="en-US" sz="2400" b="1" dirty="0" err="1">
                <a:solidFill>
                  <a:srgbClr val="FF884D"/>
                </a:solidFill>
                <a:latin typeface="Roboto" panose="02000000000000000000" pitchFamily="2" charset="0"/>
              </a:rPr>
              <a:t>layThongTinHocVien</a:t>
            </a:r>
            <a:r>
              <a:rPr lang="en-US" sz="2400" b="1" dirty="0">
                <a:solidFill>
                  <a:srgbClr val="FF884D"/>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sẽ</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không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được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định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nghĩa</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như</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vậy</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không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nên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sử</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dụng</a:t>
            </a:r>
            <a:r>
              <a:rPr lang="en-US" sz="2400" dirty="0">
                <a:solidFill>
                  <a:prstClr val="black">
                    <a:lumMod val="50000"/>
                    <a:lumOff val="50000"/>
                  </a:prstClr>
                </a:solidFill>
                <a:latin typeface="Roboto" panose="02000000000000000000" pitchFamily="2" charset="0"/>
              </a:rPr>
              <a:t> arrow function </a:t>
            </a:r>
            <a:r>
              <a:rPr lang="en-US" sz="2400" dirty="0" err="1">
                <a:solidFill>
                  <a:prstClr val="black">
                    <a:lumMod val="50000"/>
                    <a:lumOff val="50000"/>
                  </a:prstClr>
                </a:solidFill>
                <a:latin typeface="Roboto" panose="02000000000000000000" pitchFamily="2" charset="0"/>
              </a:rPr>
              <a:t>cho</a:t>
            </a:r>
            <a:r>
              <a:rPr lang="en-US" sz="2400" dirty="0">
                <a:solidFill>
                  <a:prstClr val="black">
                    <a:lumMod val="50000"/>
                    <a:lumOff val="50000"/>
                  </a:prstClr>
                </a:solidFill>
                <a:latin typeface="Roboto" panose="02000000000000000000" pitchFamily="2" charset="0"/>
              </a:rPr>
              <a:t> method</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50572" y="384187"/>
            <a:ext cx="4890856" cy="1077218"/>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Arrow function </a:t>
            </a:r>
            <a:r>
              <a:rPr lang="en-US" sz="3200" dirty="0" err="1">
                <a:solidFill>
                  <a:prstClr val="black">
                    <a:lumMod val="50000"/>
                    <a:lumOff val="50000"/>
                  </a:prstClr>
                </a:solidFill>
                <a:latin typeface="Roboto" panose="02000000000000000000" pitchFamily="2" charset="0"/>
              </a:rPr>
              <a:t>làm</a:t>
            </a:r>
            <a:r>
              <a:rPr lang="en-US" sz="3200" dirty="0">
                <a:solidFill>
                  <a:prstClr val="black">
                    <a:lumMod val="50000"/>
                    <a:lumOff val="50000"/>
                  </a:prstClr>
                </a:solidFill>
                <a:latin typeface="Roboto" panose="02000000000000000000" pitchFamily="2" charset="0"/>
              </a:rPr>
              <a:t> method </a:t>
            </a:r>
            <a:r>
              <a:rPr lang="en-US" sz="3200" dirty="0" err="1">
                <a:solidFill>
                  <a:prstClr val="black">
                    <a:lumMod val="50000"/>
                    <a:lumOff val="50000"/>
                  </a:prstClr>
                </a:solidFill>
                <a:latin typeface="Roboto" panose="02000000000000000000" pitchFamily="2" charset="0"/>
              </a:rPr>
              <a:t>cho</a:t>
            </a:r>
            <a:r>
              <a:rPr lang="en-US" sz="3200" dirty="0">
                <a:solidFill>
                  <a:prstClr val="black">
                    <a:lumMod val="50000"/>
                    <a:lumOff val="50000"/>
                  </a:prstClr>
                </a:solidFill>
                <a:latin typeface="Roboto" panose="02000000000000000000" pitchFamily="2" charset="0"/>
              </a:rPr>
              <a:t> object</a:t>
            </a:r>
            <a:endParaRPr lang="en-US" sz="3200" dirty="0">
              <a:solidFill>
                <a:prstClr val="black">
                  <a:lumMod val="50000"/>
                  <a:lumOff val="50000"/>
                </a:prstClr>
              </a:solidFill>
              <a:latin typeface="Montserrat Semibold"/>
            </a:endParaRPr>
          </a:p>
        </p:txBody>
      </p:sp>
      <p:pic>
        <p:nvPicPr>
          <p:cNvPr id="14" name="Picture 13" descr="A picture containing clock&#10;&#10;Description automatically generated">
            <a:extLst>
              <a:ext uri="{FF2B5EF4-FFF2-40B4-BE49-F238E27FC236}">
                <a16:creationId xmlns:a16="http://schemas.microsoft.com/office/drawing/2014/main" id="{0A6EF615-DE88-4BE6-9C18-AFEA20951EDB}"/>
              </a:ext>
            </a:extLst>
          </p:cNvPr>
          <p:cNvPicPr>
            <a:picLocks noChangeAspect="1"/>
          </p:cNvPicPr>
          <p:nvPr/>
        </p:nvPicPr>
        <p:blipFill rotWithShape="1">
          <a:blip r:embed="rId4">
            <a:extLst>
              <a:ext uri="{28A0092B-C50C-407E-A947-70E740481C1C}">
                <a14:useLocalDpi xmlns:a14="http://schemas.microsoft.com/office/drawing/2010/main" val="0"/>
              </a:ext>
            </a:extLst>
          </a:blip>
          <a:srcRect b="9644"/>
          <a:stretch/>
        </p:blipFill>
        <p:spPr>
          <a:xfrm>
            <a:off x="123958" y="4094430"/>
            <a:ext cx="2831977" cy="2763570"/>
          </a:xfrm>
          <a:prstGeom prst="rect">
            <a:avLst/>
          </a:prstGeom>
        </p:spPr>
      </p:pic>
      <p:pic>
        <p:nvPicPr>
          <p:cNvPr id="15" name="Picture 14">
            <a:extLst>
              <a:ext uri="{FF2B5EF4-FFF2-40B4-BE49-F238E27FC236}">
                <a16:creationId xmlns:a16="http://schemas.microsoft.com/office/drawing/2014/main" id="{9A917A7E-A6F8-4E94-B033-D47D8D518B18}"/>
              </a:ext>
            </a:extLst>
          </p:cNvPr>
          <p:cNvPicPr>
            <a:picLocks noChangeAspect="1"/>
          </p:cNvPicPr>
          <p:nvPr/>
        </p:nvPicPr>
        <p:blipFill>
          <a:blip r:embed="rId5"/>
          <a:stretch>
            <a:fillRect/>
          </a:stretch>
        </p:blipFill>
        <p:spPr>
          <a:xfrm>
            <a:off x="4624491" y="3924566"/>
            <a:ext cx="6043083" cy="2763569"/>
          </a:xfrm>
          <a:prstGeom prst="rect">
            <a:avLst/>
          </a:prstGeom>
        </p:spPr>
      </p:pic>
    </p:spTree>
    <p:extLst>
      <p:ext uri="{BB962C8B-B14F-4D97-AF65-F5344CB8AC3E}">
        <p14:creationId xmlns:p14="http://schemas.microsoft.com/office/powerpoint/2010/main" val="13039291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3">
            <a:extLst>
              <a:ext uri="{FF2B5EF4-FFF2-40B4-BE49-F238E27FC236}">
                <a16:creationId xmlns:a16="http://schemas.microsoft.com/office/drawing/2014/main" id="{B860C48F-5AB9-4E98-AD25-C4AF760494E9}"/>
              </a:ext>
            </a:extLst>
          </p:cNvPr>
          <p:cNvGraphicFramePr>
            <a:graphicFrameLocks noGrp="1"/>
          </p:cNvGraphicFramePr>
          <p:nvPr>
            <p:extLst>
              <p:ext uri="{D42A27DB-BD31-4B8C-83A1-F6EECF244321}">
                <p14:modId xmlns:p14="http://schemas.microsoft.com/office/powerpoint/2010/main" val="887445735"/>
              </p:ext>
            </p:extLst>
          </p:nvPr>
        </p:nvGraphicFramePr>
        <p:xfrm>
          <a:off x="2133600" y="1610563"/>
          <a:ext cx="9064978" cy="3345736"/>
        </p:xfrm>
        <a:graphic>
          <a:graphicData uri="http://schemas.openxmlformats.org/drawingml/2006/table">
            <a:tbl>
              <a:tblPr firstRow="1" bandRow="1">
                <a:tableStyleId>{00A15C55-8517-42AA-B614-E9B94910E393}</a:tableStyleId>
              </a:tblPr>
              <a:tblGrid>
                <a:gridCol w="1320800">
                  <a:extLst>
                    <a:ext uri="{9D8B030D-6E8A-4147-A177-3AD203B41FA5}">
                      <a16:colId xmlns:a16="http://schemas.microsoft.com/office/drawing/2014/main" val="4182238129"/>
                    </a:ext>
                  </a:extLst>
                </a:gridCol>
                <a:gridCol w="3747911">
                  <a:extLst>
                    <a:ext uri="{9D8B030D-6E8A-4147-A177-3AD203B41FA5}">
                      <a16:colId xmlns:a16="http://schemas.microsoft.com/office/drawing/2014/main" val="641793221"/>
                    </a:ext>
                  </a:extLst>
                </a:gridCol>
                <a:gridCol w="3996267">
                  <a:extLst>
                    <a:ext uri="{9D8B030D-6E8A-4147-A177-3AD203B41FA5}">
                      <a16:colId xmlns:a16="http://schemas.microsoft.com/office/drawing/2014/main" val="1156143402"/>
                    </a:ext>
                  </a:extLst>
                </a:gridCol>
              </a:tblGrid>
              <a:tr h="554364">
                <a:tc>
                  <a:txBody>
                    <a:bodyPr/>
                    <a:lstStyle/>
                    <a:p>
                      <a:pPr algn="l"/>
                      <a:endParaRPr lang="en-US" dirty="0">
                        <a:latin typeface="Roboto" panose="02000000000000000000" pitchFamily="2" charset="0"/>
                      </a:endParaRPr>
                    </a:p>
                  </a:txBody>
                  <a:tcPr anchor="ctr"/>
                </a:tc>
                <a:tc>
                  <a:txBody>
                    <a:bodyPr/>
                    <a:lstStyle/>
                    <a:p>
                      <a:pPr algn="ctr"/>
                      <a:r>
                        <a:rPr lang="en-US" dirty="0">
                          <a:latin typeface="Roboto" panose="02000000000000000000" pitchFamily="2" charset="0"/>
                        </a:rPr>
                        <a:t>Function declaration</a:t>
                      </a:r>
                    </a:p>
                  </a:txBody>
                  <a:tcPr anchor="ctr"/>
                </a:tc>
                <a:tc>
                  <a:txBody>
                    <a:bodyPr/>
                    <a:lstStyle/>
                    <a:p>
                      <a:pPr algn="ctr"/>
                      <a:r>
                        <a:rPr lang="en-US" dirty="0">
                          <a:latin typeface="Roboto" panose="02000000000000000000" pitchFamily="2" charset="0"/>
                        </a:rPr>
                        <a:t>Arrow function</a:t>
                      </a:r>
                    </a:p>
                  </a:txBody>
                  <a:tcPr anchor="ctr"/>
                </a:tc>
                <a:extLst>
                  <a:ext uri="{0D108BD9-81ED-4DB2-BD59-A6C34878D82A}">
                    <a16:rowId xmlns:a16="http://schemas.microsoft.com/office/drawing/2014/main" val="3456884694"/>
                  </a:ext>
                </a:extLst>
              </a:tr>
              <a:tr h="554364">
                <a:tc>
                  <a:txBody>
                    <a:bodyPr/>
                    <a:lstStyle/>
                    <a:p>
                      <a:pPr algn="l"/>
                      <a:r>
                        <a:rPr lang="en-US" dirty="0" err="1">
                          <a:latin typeface="Roboto" panose="02000000000000000000" pitchFamily="2" charset="0"/>
                        </a:rPr>
                        <a:t>Cú</a:t>
                      </a:r>
                      <a:r>
                        <a:rPr lang="en-US" dirty="0">
                          <a:latin typeface="Roboto" panose="02000000000000000000" pitchFamily="2" charset="0"/>
                        </a:rPr>
                        <a:t> </a:t>
                      </a:r>
                      <a:r>
                        <a:rPr lang="en-US" dirty="0" err="1"/>
                        <a:t>pháp</a:t>
                      </a:r>
                      <a:endParaRPr lang="en-US" dirty="0"/>
                    </a:p>
                  </a:txBody>
                  <a:tcPr anchor="ctr"/>
                </a:tc>
                <a:tc>
                  <a:txBody>
                    <a:bodyPr/>
                    <a:lstStyle/>
                    <a:p>
                      <a:pPr algn="l"/>
                      <a:r>
                        <a:rPr lang="en-US" dirty="0" err="1">
                          <a:latin typeface="Roboto" panose="02000000000000000000" pitchFamily="2" charset="0"/>
                        </a:rPr>
                        <a:t>Sử</a:t>
                      </a:r>
                      <a:r>
                        <a:rPr lang="en-US" dirty="0">
                          <a:latin typeface="Roboto" panose="02000000000000000000" pitchFamily="2" charset="0"/>
                        </a:rPr>
                        <a:t> </a:t>
                      </a:r>
                      <a:r>
                        <a:rPr lang="en-US" dirty="0" err="1"/>
                        <a:t>dụng</a:t>
                      </a:r>
                      <a:r>
                        <a:rPr lang="en-US" dirty="0"/>
                        <a:t> </a:t>
                      </a:r>
                      <a:r>
                        <a:rPr lang="en-US" dirty="0" err="1"/>
                        <a:t>từ</a:t>
                      </a:r>
                      <a:r>
                        <a:rPr lang="en-US" dirty="0"/>
                        <a:t> </a:t>
                      </a:r>
                      <a:r>
                        <a:rPr lang="en-US" dirty="0" err="1"/>
                        <a:t>khóa</a:t>
                      </a:r>
                      <a:r>
                        <a:rPr lang="en-US" dirty="0"/>
                        <a:t> function</a:t>
                      </a:r>
                    </a:p>
                  </a:txBody>
                  <a:tcPr anchor="ctr"/>
                </a:tc>
                <a:tc>
                  <a:txBody>
                    <a:bodyPr/>
                    <a:lstStyle/>
                    <a:p>
                      <a:pPr algn="l"/>
                      <a:r>
                        <a:rPr lang="en-US" dirty="0" err="1">
                          <a:latin typeface="Roboto" panose="02000000000000000000" pitchFamily="2" charset="0"/>
                        </a:rPr>
                        <a:t>Ngắn</a:t>
                      </a:r>
                      <a:r>
                        <a:rPr lang="en-US" dirty="0">
                          <a:latin typeface="Roboto" panose="02000000000000000000" pitchFamily="2" charset="0"/>
                        </a:rPr>
                        <a:t> </a:t>
                      </a:r>
                      <a:r>
                        <a:rPr lang="en-US" dirty="0" err="1"/>
                        <a:t>gọn</a:t>
                      </a:r>
                      <a:r>
                        <a:rPr lang="en-US" dirty="0"/>
                        <a:t> </a:t>
                      </a:r>
                      <a:r>
                        <a:rPr lang="en-US" dirty="0" err="1"/>
                        <a:t>hơn</a:t>
                      </a:r>
                      <a:r>
                        <a:rPr lang="en-US" dirty="0"/>
                        <a:t>, </a:t>
                      </a:r>
                      <a:r>
                        <a:rPr lang="en-US" dirty="0" err="1"/>
                        <a:t>sử</a:t>
                      </a:r>
                      <a:r>
                        <a:rPr lang="en-US" dirty="0"/>
                        <a:t> </a:t>
                      </a:r>
                      <a:r>
                        <a:rPr lang="en-US" dirty="0" err="1"/>
                        <a:t>dụng</a:t>
                      </a:r>
                      <a:r>
                        <a:rPr lang="en-US" dirty="0"/>
                        <a:t> </a:t>
                      </a:r>
                      <a:r>
                        <a:rPr lang="en-US" dirty="0" err="1"/>
                        <a:t>ký</a:t>
                      </a:r>
                      <a:r>
                        <a:rPr lang="en-US" dirty="0"/>
                        <a:t> </a:t>
                      </a:r>
                      <a:r>
                        <a:rPr lang="en-US" dirty="0" err="1"/>
                        <a:t>tự</a:t>
                      </a:r>
                      <a:r>
                        <a:rPr lang="en-US" dirty="0"/>
                        <a:t> =&gt;</a:t>
                      </a:r>
                    </a:p>
                  </a:txBody>
                  <a:tcPr anchor="ctr"/>
                </a:tc>
                <a:extLst>
                  <a:ext uri="{0D108BD9-81ED-4DB2-BD59-A6C34878D82A}">
                    <a16:rowId xmlns:a16="http://schemas.microsoft.com/office/drawing/2014/main" val="2654805157"/>
                  </a:ext>
                </a:extLst>
              </a:tr>
              <a:tr h="546770">
                <a:tc>
                  <a:txBody>
                    <a:bodyPr/>
                    <a:lstStyle/>
                    <a:p>
                      <a:pPr algn="l"/>
                      <a:r>
                        <a:rPr lang="en-US" dirty="0">
                          <a:latin typeface="Roboto" panose="02000000000000000000" pitchFamily="2" charset="0"/>
                        </a:rPr>
                        <a:t>this</a:t>
                      </a:r>
                    </a:p>
                  </a:txBody>
                  <a:tcPr anchor="ctr"/>
                </a:tc>
                <a:tc>
                  <a:txBody>
                    <a:bodyPr/>
                    <a:lstStyle/>
                    <a:p>
                      <a:pPr algn="l"/>
                      <a:r>
                        <a:rPr lang="en-US" dirty="0" err="1">
                          <a:latin typeface="Roboto" panose="02000000000000000000" pitchFamily="2" charset="0"/>
                        </a:rPr>
                        <a:t>Định</a:t>
                      </a:r>
                      <a:r>
                        <a:rPr lang="en-US" dirty="0">
                          <a:latin typeface="Roboto" panose="02000000000000000000" pitchFamily="2" charset="0"/>
                        </a:rPr>
                        <a:t> </a:t>
                      </a:r>
                      <a:r>
                        <a:rPr lang="en-US" dirty="0" err="1"/>
                        <a:t>nghĩa</a:t>
                      </a:r>
                      <a:r>
                        <a:rPr lang="en-US" dirty="0"/>
                        <a:t> </a:t>
                      </a:r>
                      <a:r>
                        <a:rPr lang="en-US" dirty="0" err="1"/>
                        <a:t>giá</a:t>
                      </a:r>
                      <a:r>
                        <a:rPr lang="en-US" dirty="0"/>
                        <a:t> </a:t>
                      </a:r>
                      <a:r>
                        <a:rPr lang="en-US" dirty="0" err="1"/>
                        <a:t>trị</a:t>
                      </a:r>
                      <a:r>
                        <a:rPr lang="en-US" dirty="0"/>
                        <a:t> this </a:t>
                      </a:r>
                      <a:r>
                        <a:rPr lang="en-US" dirty="0" err="1"/>
                        <a:t>dựa</a:t>
                      </a:r>
                      <a:r>
                        <a:rPr lang="en-US" dirty="0"/>
                        <a:t> </a:t>
                      </a:r>
                      <a:r>
                        <a:rPr lang="en-US" dirty="0" err="1"/>
                        <a:t>vào</a:t>
                      </a:r>
                      <a:r>
                        <a:rPr lang="en-US" dirty="0"/>
                        <a:t> </a:t>
                      </a:r>
                      <a:r>
                        <a:rPr lang="en-US" dirty="0" err="1"/>
                        <a:t>nơi</a:t>
                      </a:r>
                      <a:r>
                        <a:rPr lang="en-US" dirty="0"/>
                        <a:t> function </a:t>
                      </a:r>
                      <a:r>
                        <a:rPr lang="en-US" dirty="0" err="1"/>
                        <a:t>chứa</a:t>
                      </a:r>
                      <a:r>
                        <a:rPr lang="en-US" dirty="0"/>
                        <a:t> this </a:t>
                      </a:r>
                      <a:r>
                        <a:rPr lang="en-US" dirty="0" err="1"/>
                        <a:t>được</a:t>
                      </a:r>
                      <a:r>
                        <a:rPr lang="en-US" dirty="0"/>
                        <a:t> </a:t>
                      </a:r>
                      <a:r>
                        <a:rPr lang="en-US" dirty="0" err="1"/>
                        <a:t>gọi</a:t>
                      </a:r>
                      <a:endParaRPr lang="en-US"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Roboto" panose="02000000000000000000" pitchFamily="2" charset="0"/>
                        </a:rPr>
                        <a:t>Không</a:t>
                      </a:r>
                      <a:r>
                        <a:rPr lang="en-US" dirty="0">
                          <a:latin typeface="Roboto" panose="02000000000000000000" pitchFamily="2" charset="0"/>
                        </a:rPr>
                        <a:t> </a:t>
                      </a:r>
                      <a:r>
                        <a:rPr lang="en-US" dirty="0" err="1"/>
                        <a:t>định</a:t>
                      </a:r>
                      <a:r>
                        <a:rPr lang="en-US" dirty="0"/>
                        <a:t> </a:t>
                      </a:r>
                      <a:r>
                        <a:rPr lang="en-US" dirty="0" err="1"/>
                        <a:t>nghĩa</a:t>
                      </a:r>
                      <a:r>
                        <a:rPr lang="en-US" dirty="0"/>
                        <a:t> </a:t>
                      </a:r>
                      <a:r>
                        <a:rPr lang="en-US" dirty="0" err="1"/>
                        <a:t>giá</a:t>
                      </a:r>
                      <a:r>
                        <a:rPr lang="en-US" dirty="0"/>
                        <a:t> </a:t>
                      </a:r>
                      <a:r>
                        <a:rPr lang="en-US" dirty="0" err="1"/>
                        <a:t>trị</a:t>
                      </a:r>
                      <a:r>
                        <a:rPr lang="en-US" dirty="0"/>
                        <a:t> this</a:t>
                      </a:r>
                    </a:p>
                  </a:txBody>
                  <a:tcPr anchor="ctr"/>
                </a:tc>
                <a:extLst>
                  <a:ext uri="{0D108BD9-81ED-4DB2-BD59-A6C34878D82A}">
                    <a16:rowId xmlns:a16="http://schemas.microsoft.com/office/drawing/2014/main" val="382298696"/>
                  </a:ext>
                </a:extLst>
              </a:tr>
              <a:tr h="956848">
                <a:tc>
                  <a:txBody>
                    <a:bodyPr/>
                    <a:lstStyle/>
                    <a:p>
                      <a:pPr algn="l"/>
                      <a:r>
                        <a:rPr lang="en-US" dirty="0">
                          <a:latin typeface="Roboto" panose="02000000000000000000" pitchFamily="2" charset="0"/>
                        </a:rPr>
                        <a:t>Hoisting</a:t>
                      </a:r>
                    </a:p>
                  </a:txBody>
                  <a:tcPr anchor="ctr"/>
                </a:tc>
                <a:tc>
                  <a:txBody>
                    <a:bodyPr/>
                    <a:lstStyle/>
                    <a:p>
                      <a:pPr algn="l"/>
                      <a:r>
                        <a:rPr lang="vi-VN" dirty="0">
                          <a:latin typeface="Roboto" panose="02000000000000000000" pitchFamily="2" charset="0"/>
                        </a:rPr>
                        <a:t>function declaration được hoisted nên bạn có thể gọi hàm trước khi định nghĩa nó.</a:t>
                      </a:r>
                    </a:p>
                  </a:txBody>
                  <a:tcPr anchor="ctr"/>
                </a:tc>
                <a:tc>
                  <a:txBody>
                    <a:bodyPr/>
                    <a:lstStyle/>
                    <a:p>
                      <a:pPr algn="l"/>
                      <a:r>
                        <a:rPr lang="vi-VN" sz="1800" b="0" i="0" kern="1200" dirty="0">
                          <a:solidFill>
                            <a:schemeClr val="dk1"/>
                          </a:solidFill>
                          <a:effectLst/>
                          <a:latin typeface="Roboto" panose="02000000000000000000" pitchFamily="2" charset="0"/>
                          <a:ea typeface="+mn-ea"/>
                          <a:cs typeface="+mn-cs"/>
                        </a:rPr>
                        <a:t>Arrow function không được hoisted: nghĩa là bạn phải định nghĩa arrow function trước khi sử dụng nó.</a:t>
                      </a:r>
                      <a:endParaRPr lang="en-US" dirty="0">
                        <a:latin typeface="Roboto" panose="02000000000000000000" pitchFamily="2" charset="0"/>
                      </a:endParaRPr>
                    </a:p>
                  </a:txBody>
                  <a:tcPr anchor="ctr"/>
                </a:tc>
                <a:extLst>
                  <a:ext uri="{0D108BD9-81ED-4DB2-BD59-A6C34878D82A}">
                    <a16:rowId xmlns:a16="http://schemas.microsoft.com/office/drawing/2014/main" val="610295254"/>
                  </a:ext>
                </a:extLst>
              </a:tr>
              <a:tr h="554364">
                <a:tc>
                  <a:txBody>
                    <a:bodyPr/>
                    <a:lstStyle/>
                    <a:p>
                      <a:pPr algn="l"/>
                      <a:r>
                        <a:rPr lang="en-US" dirty="0">
                          <a:latin typeface="Roboto" panose="02000000000000000000" pitchFamily="2" charset="0"/>
                        </a:rPr>
                        <a:t>Method Object</a:t>
                      </a:r>
                    </a:p>
                  </a:txBody>
                  <a:tcPr anchor="ctr"/>
                </a:tc>
                <a:tc>
                  <a:txBody>
                    <a:bodyPr/>
                    <a:lstStyle/>
                    <a:p>
                      <a:pPr algn="l"/>
                      <a:r>
                        <a:rPr lang="en-US" dirty="0" err="1">
                          <a:latin typeface="Roboto" panose="02000000000000000000" pitchFamily="2" charset="0"/>
                        </a:rPr>
                        <a:t>Phù</a:t>
                      </a:r>
                      <a:r>
                        <a:rPr lang="en-US" dirty="0">
                          <a:latin typeface="Roboto" panose="02000000000000000000" pitchFamily="2" charset="0"/>
                        </a:rPr>
                        <a:t> </a:t>
                      </a:r>
                      <a:r>
                        <a:rPr lang="en-US" dirty="0" err="1"/>
                        <a:t>hợp</a:t>
                      </a:r>
                      <a:endParaRPr lang="en-US" dirty="0"/>
                    </a:p>
                  </a:txBody>
                  <a:tcPr anchor="ctr"/>
                </a:tc>
                <a:tc>
                  <a:txBody>
                    <a:bodyPr/>
                    <a:lstStyle/>
                    <a:p>
                      <a:pPr algn="l"/>
                      <a:r>
                        <a:rPr lang="en-US" dirty="0" err="1">
                          <a:latin typeface="Roboto" panose="02000000000000000000" pitchFamily="2" charset="0"/>
                        </a:rPr>
                        <a:t>Không</a:t>
                      </a:r>
                      <a:r>
                        <a:rPr lang="en-US" dirty="0">
                          <a:latin typeface="Roboto" panose="02000000000000000000" pitchFamily="2" charset="0"/>
                        </a:rPr>
                        <a:t> </a:t>
                      </a:r>
                      <a:r>
                        <a:rPr lang="en-US" dirty="0" err="1"/>
                        <a:t>phù</a:t>
                      </a:r>
                      <a:r>
                        <a:rPr lang="en-US" dirty="0"/>
                        <a:t> </a:t>
                      </a:r>
                      <a:r>
                        <a:rPr lang="en-US" dirty="0" err="1"/>
                        <a:t>hợp</a:t>
                      </a:r>
                      <a:endParaRPr lang="en-US" dirty="0"/>
                    </a:p>
                  </a:txBody>
                  <a:tcPr anchor="ctr"/>
                </a:tc>
                <a:extLst>
                  <a:ext uri="{0D108BD9-81ED-4DB2-BD59-A6C34878D82A}">
                    <a16:rowId xmlns:a16="http://schemas.microsoft.com/office/drawing/2014/main" val="294915476"/>
                  </a:ext>
                </a:extLst>
              </a:tr>
            </a:tbl>
          </a:graphicData>
        </a:graphic>
      </p:graphicFrame>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36567" y="409101"/>
            <a:ext cx="5087028" cy="1569660"/>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So </a:t>
            </a:r>
            <a:r>
              <a:rPr lang="en-US" sz="3200" dirty="0" err="1">
                <a:solidFill>
                  <a:prstClr val="black">
                    <a:lumMod val="50000"/>
                    <a:lumOff val="50000"/>
                  </a:prstClr>
                </a:solidFill>
                <a:latin typeface="Roboto" panose="02000000000000000000" pitchFamily="2" charset="0"/>
              </a:rPr>
              <a:t>sánh</a:t>
            </a:r>
            <a:r>
              <a:rPr lang="en-US" sz="3200" dirty="0">
                <a:solidFill>
                  <a:prstClr val="black">
                    <a:lumMod val="50000"/>
                    <a:lumOff val="50000"/>
                  </a:prstClr>
                </a:solidFill>
                <a:latin typeface="Roboto" panose="02000000000000000000" pitchFamily="2" charset="0"/>
              </a:rPr>
              <a:t> Function declaration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arrow function</a:t>
            </a:r>
          </a:p>
        </p:txBody>
      </p:sp>
      <p:pic>
        <p:nvPicPr>
          <p:cNvPr id="18" name="Picture 17" descr="A close up of a logo&#10;&#10;Description automatically generated">
            <a:extLst>
              <a:ext uri="{FF2B5EF4-FFF2-40B4-BE49-F238E27FC236}">
                <a16:creationId xmlns:a16="http://schemas.microsoft.com/office/drawing/2014/main" id="{2BF8A408-8199-4BC3-B045-B350E969B8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55" y="4708889"/>
            <a:ext cx="2216755" cy="1979246"/>
          </a:xfrm>
          <a:prstGeom prst="rect">
            <a:avLst/>
          </a:prstGeom>
        </p:spPr>
      </p:pic>
    </p:spTree>
    <p:extLst>
      <p:ext uri="{BB962C8B-B14F-4D97-AF65-F5344CB8AC3E}">
        <p14:creationId xmlns:p14="http://schemas.microsoft.com/office/powerpoint/2010/main" val="10036206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273390" y="859726"/>
            <a:ext cx="10448648" cy="1697068"/>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err="1">
                <a:solidFill>
                  <a:prstClr val="black">
                    <a:lumMod val="50000"/>
                    <a:lumOff val="50000"/>
                  </a:prstClr>
                </a:solidFill>
                <a:latin typeface="Roboto" panose="02000000000000000000" pitchFamily="2" charset="0"/>
              </a:rPr>
              <a:t>Xây</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dựng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ứng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dụng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đổi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màu</a:t>
            </a:r>
            <a:endParaRPr lang="en-US" sz="2400" dirty="0">
              <a:solidFill>
                <a:prstClr val="black">
                  <a:lumMod val="50000"/>
                  <a:lumOff val="50000"/>
                </a:prstClr>
              </a:solidFill>
              <a:latin typeface="Roboto" panose="02000000000000000000" pitchFamily="2" charset="0"/>
            </a:endParaRPr>
          </a:p>
          <a:p>
            <a:pPr marL="800100" lvl="1" indent="-342900">
              <a:lnSpc>
                <a:spcPct val="150000"/>
              </a:lnSpc>
              <a:buFont typeface="Wingdings" panose="05000000000000000000" pitchFamily="2" charset="2"/>
              <a:buChar char="§"/>
            </a:pPr>
            <a:r>
              <a:rPr lang="en-US" sz="2400" dirty="0">
                <a:solidFill>
                  <a:prstClr val="black">
                    <a:lumMod val="50000"/>
                    <a:lumOff val="50000"/>
                  </a:prstClr>
                </a:solidFill>
                <a:latin typeface="Roboto" panose="02000000000000000000" pitchFamily="2" charset="0"/>
              </a:rPr>
              <a:t>Load </a:t>
            </a:r>
            <a:r>
              <a:rPr lang="en-US" sz="2400" dirty="0" err="1">
                <a:solidFill>
                  <a:prstClr val="black">
                    <a:lumMod val="50000"/>
                    <a:lumOff val="50000"/>
                  </a:prstClr>
                </a:solidFill>
                <a:latin typeface="Roboto" panose="02000000000000000000" pitchFamily="2" charset="0"/>
              </a:rPr>
              <a:t>danh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sách</a:t>
            </a:r>
            <a:r>
              <a:rPr lang="en-US" sz="2400" dirty="0">
                <a:solidFill>
                  <a:prstClr val="black">
                    <a:lumMod val="50000"/>
                    <a:lumOff val="50000"/>
                  </a:prstClr>
                </a:solidFill>
                <a:latin typeface="Roboto" panose="02000000000000000000" pitchFamily="2" charset="0"/>
              </a:rPr>
              <a:t> ô </a:t>
            </a:r>
            <a:r>
              <a:rPr lang="en-US" sz="2400" dirty="0" err="1">
                <a:solidFill>
                  <a:prstClr val="black">
                    <a:lumMod val="50000"/>
                    <a:lumOff val="50000"/>
                  </a:prstClr>
                </a:solidFill>
                <a:latin typeface="Roboto" panose="02000000000000000000" pitchFamily="2" charset="0"/>
              </a:rPr>
              <a:t>màu</a:t>
            </a:r>
            <a:endParaRPr lang="en-US" sz="2400" dirty="0">
              <a:solidFill>
                <a:prstClr val="black">
                  <a:lumMod val="50000"/>
                  <a:lumOff val="50000"/>
                </a:prstClr>
              </a:solidFill>
              <a:latin typeface="Roboto" panose="02000000000000000000" pitchFamily="2" charset="0"/>
            </a:endParaRPr>
          </a:p>
          <a:p>
            <a:pPr marL="800100" lvl="1" indent="-342900">
              <a:lnSpc>
                <a:spcPct val="150000"/>
              </a:lnSpc>
              <a:buFont typeface="Wingdings" panose="05000000000000000000" pitchFamily="2" charset="2"/>
              <a:buChar char="§"/>
            </a:pPr>
            <a:r>
              <a:rPr lang="en-US" sz="2400" dirty="0" err="1">
                <a:solidFill>
                  <a:prstClr val="black">
                    <a:lumMod val="50000"/>
                    <a:lumOff val="50000"/>
                  </a:prstClr>
                </a:solidFill>
                <a:latin typeface="Roboto" panose="02000000000000000000" pitchFamily="2" charset="0"/>
              </a:rPr>
              <a:t>Khi</a:t>
            </a:r>
            <a:r>
              <a:rPr lang="en-US" sz="2400" dirty="0">
                <a:solidFill>
                  <a:prstClr val="black">
                    <a:lumMod val="50000"/>
                    <a:lumOff val="50000"/>
                  </a:prstClr>
                </a:solidFill>
                <a:latin typeface="Roboto" panose="02000000000000000000" pitchFamily="2" charset="0"/>
              </a:rPr>
              <a:t> click </a:t>
            </a:r>
            <a:r>
              <a:rPr lang="en-US" sz="2400" dirty="0" err="1">
                <a:solidFill>
                  <a:prstClr val="black">
                    <a:lumMod val="50000"/>
                    <a:lumOff val="50000"/>
                  </a:prstClr>
                </a:solidFill>
                <a:latin typeface="Roboto" panose="02000000000000000000" pitchFamily="2" charset="0"/>
              </a:rPr>
              <a:t>vào</a:t>
            </a:r>
            <a:r>
              <a:rPr lang="en-US" sz="2400" dirty="0">
                <a:solidFill>
                  <a:prstClr val="black">
                    <a:lumMod val="50000"/>
                    <a:lumOff val="50000"/>
                  </a:prstClr>
                </a:solidFill>
                <a:latin typeface="Roboto" panose="02000000000000000000" pitchFamily="2" charset="0"/>
              </a:rPr>
              <a:t> ô </a:t>
            </a:r>
            <a:r>
              <a:rPr lang="en-US" sz="2400" dirty="0" err="1">
                <a:solidFill>
                  <a:prstClr val="black">
                    <a:lumMod val="50000"/>
                    <a:lumOff val="50000"/>
                  </a:prstClr>
                </a:solidFill>
                <a:latin typeface="Roboto" panose="02000000000000000000" pitchFamily="2" charset="0"/>
              </a:rPr>
              <a:t>màu</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ngôi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nhà</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sẽ</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đổi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màu</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theo</a:t>
            </a:r>
            <a:endParaRPr lang="en-US" sz="2400" dirty="0">
              <a:solidFill>
                <a:prstClr val="black">
                  <a:lumMod val="50000"/>
                  <a:lumOff val="50000"/>
                </a:prstClr>
              </a:solidFill>
              <a:latin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50572" y="384187"/>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Bài</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tập</a:t>
            </a:r>
            <a:r>
              <a:rPr lang="en-US" sz="3200" dirty="0">
                <a:solidFill>
                  <a:prstClr val="black">
                    <a:lumMod val="50000"/>
                    <a:lumOff val="50000"/>
                  </a:prstClr>
                </a:solidFill>
                <a:latin typeface="Roboto" panose="02000000000000000000" pitchFamily="2" charset="0"/>
              </a:rPr>
              <a:t> Arrow Function</a:t>
            </a:r>
            <a:endParaRPr lang="en-US" sz="3200" dirty="0">
              <a:solidFill>
                <a:prstClr val="black">
                  <a:lumMod val="50000"/>
                  <a:lumOff val="50000"/>
                </a:prstClr>
              </a:solidFill>
              <a:latin typeface="Montserrat Semibold"/>
            </a:endParaRPr>
          </a:p>
        </p:txBody>
      </p:sp>
      <p:pic>
        <p:nvPicPr>
          <p:cNvPr id="2" name="Picture 1">
            <a:extLst>
              <a:ext uri="{FF2B5EF4-FFF2-40B4-BE49-F238E27FC236}">
                <a16:creationId xmlns:a16="http://schemas.microsoft.com/office/drawing/2014/main" id="{C0053746-BCA5-44BB-9F9A-9FAF3327EA5C}"/>
              </a:ext>
            </a:extLst>
          </p:cNvPr>
          <p:cNvPicPr>
            <a:picLocks noChangeAspect="1"/>
          </p:cNvPicPr>
          <p:nvPr/>
        </p:nvPicPr>
        <p:blipFill>
          <a:blip r:embed="rId4"/>
          <a:stretch>
            <a:fillRect/>
          </a:stretch>
        </p:blipFill>
        <p:spPr>
          <a:xfrm>
            <a:off x="3744913" y="2581793"/>
            <a:ext cx="4908776" cy="3870700"/>
          </a:xfrm>
          <a:prstGeom prst="rect">
            <a:avLst/>
          </a:prstGeom>
        </p:spPr>
      </p:pic>
    </p:spTree>
    <p:extLst>
      <p:ext uri="{BB962C8B-B14F-4D97-AF65-F5344CB8AC3E}">
        <p14:creationId xmlns:p14="http://schemas.microsoft.com/office/powerpoint/2010/main" val="28993935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20" y="2545584"/>
            <a:ext cx="4011400" cy="1107996"/>
          </a:xfrm>
          <a:prstGeom prst="rect">
            <a:avLst/>
          </a:prstGeom>
          <a:noFill/>
        </p:spPr>
        <p:txBody>
          <a:bodyPr wrap="square" lIns="0" tIns="0" rIns="0" bIns="0" rtlCol="0">
            <a:spAutoFit/>
          </a:bodyPr>
          <a:lstStyle/>
          <a:p>
            <a:pPr lvl="0"/>
            <a:r>
              <a:rPr lang="en-US" sz="3600" spc="-150" dirty="0">
                <a:solidFill>
                  <a:srgbClr val="FFC44D"/>
                </a:solidFill>
                <a:latin typeface="Montserrat Semibold"/>
              </a:rPr>
              <a:t>Generic Convention</a:t>
            </a:r>
          </a:p>
          <a:p>
            <a:pPr lvl="0"/>
            <a:r>
              <a:rPr lang="en-US" sz="3600" spc="-150" dirty="0">
                <a:solidFill>
                  <a:srgbClr val="FFC44D"/>
                </a:solidFill>
                <a:latin typeface="Montserrat Semibold"/>
              </a:rPr>
              <a:t>(</a:t>
            </a:r>
            <a:r>
              <a:rPr lang="en-US" sz="3600" spc="-150" dirty="0" err="1">
                <a:solidFill>
                  <a:srgbClr val="FFC44D"/>
                </a:solidFill>
                <a:latin typeface="Montserrat Semibold"/>
              </a:rPr>
              <a:t>Quy</a:t>
            </a:r>
            <a:r>
              <a:rPr lang="en-US" sz="3600" spc="-150" dirty="0">
                <a:solidFill>
                  <a:srgbClr val="FFC44D"/>
                </a:solidFill>
                <a:latin typeface="Montserrat Semibold"/>
              </a:rPr>
              <a:t> </a:t>
            </a:r>
            <a:r>
              <a:rPr lang="en-US" sz="3600" spc="-150" dirty="0" err="1">
                <a:solidFill>
                  <a:srgbClr val="FFC44D"/>
                </a:solidFill>
                <a:latin typeface="Montserrat Semibold"/>
              </a:rPr>
              <a:t>ước</a:t>
            </a:r>
            <a:r>
              <a:rPr lang="en-US" sz="3600" spc="-150" dirty="0">
                <a:solidFill>
                  <a:srgbClr val="FFC44D"/>
                </a:solidFill>
                <a:latin typeface="Montserrat Semibold"/>
              </a:rPr>
              <a:t> </a:t>
            </a:r>
            <a:r>
              <a:rPr lang="en-US" sz="3600" spc="-150" dirty="0" err="1">
                <a:solidFill>
                  <a:srgbClr val="FFC44D"/>
                </a:solidFill>
                <a:latin typeface="Montserrat Semibold"/>
              </a:rPr>
              <a:t>chung</a:t>
            </a:r>
            <a:r>
              <a:rPr lang="en-US" sz="3600" spc="-150" dirty="0">
                <a:solidFill>
                  <a:srgbClr val="FFC44D"/>
                </a:solidFill>
                <a:latin typeface="Montserrat Semibold"/>
              </a:rPr>
              <a:t>)</a:t>
            </a:r>
            <a:endParaRPr lang="vi-VN"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02</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8182138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Default Parameter Values</a:t>
            </a:r>
            <a:endParaRPr lang="vi-VN"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04</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10612454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096000" y="808649"/>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Default Parameter Values</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5540523" y="2014643"/>
            <a:ext cx="6181515" cy="335906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Các phiên bản trước của JavaScript, Default Value</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giá</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trị</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mặc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định</a:t>
            </a:r>
            <a:r>
              <a:rPr lang="en-US" sz="2400" dirty="0">
                <a:solidFill>
                  <a:prstClr val="black">
                    <a:lumMod val="50000"/>
                    <a:lumOff val="50000"/>
                  </a:prstClr>
                </a:solidFill>
                <a:latin typeface="Roboto" panose="02000000000000000000" pitchFamily="2" charset="0"/>
              </a:rPr>
              <a:t>)</a:t>
            </a:r>
            <a:r>
              <a:rPr lang="vi-VN" sz="2400" dirty="0">
                <a:solidFill>
                  <a:prstClr val="black">
                    <a:lumMod val="50000"/>
                    <a:lumOff val="50000"/>
                  </a:prstClr>
                </a:solidFill>
                <a:latin typeface="Roboto" panose="02000000000000000000" pitchFamily="2" charset="0"/>
              </a:rPr>
              <a:t> không được hỗ trợ nên chúng ta phải kiểm tra parameter có giá trị hay không.</a:t>
            </a:r>
            <a:endParaRPr lang="en-US"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latin typeface="Roboto" panose="02000000000000000000" pitchFamily="2" charset="0"/>
              </a:rPr>
              <a:t>Đối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với</a:t>
            </a:r>
            <a:r>
              <a:rPr lang="en-US" sz="2400" dirty="0">
                <a:solidFill>
                  <a:prstClr val="black">
                    <a:lumMod val="50000"/>
                    <a:lumOff val="50000"/>
                  </a:prstClr>
                </a:solidFill>
                <a:latin typeface="Roboto" panose="02000000000000000000" pitchFamily="2" charset="0"/>
              </a:rPr>
              <a:t> ES6, </a:t>
            </a:r>
            <a:r>
              <a:rPr lang="en-US" sz="2400" dirty="0" err="1">
                <a:solidFill>
                  <a:prstClr val="black">
                    <a:lumMod val="50000"/>
                    <a:lumOff val="50000"/>
                  </a:prstClr>
                </a:solidFill>
                <a:latin typeface="Roboto" panose="02000000000000000000" pitchFamily="2" charset="0"/>
              </a:rPr>
              <a:t>chúng</a:t>
            </a:r>
            <a:r>
              <a:rPr lang="en-US" sz="2400" dirty="0">
                <a:solidFill>
                  <a:prstClr val="black">
                    <a:lumMod val="50000"/>
                    <a:lumOff val="50000"/>
                  </a:prstClr>
                </a:solidFill>
                <a:latin typeface="Roboto" panose="02000000000000000000" pitchFamily="2" charset="0"/>
              </a:rPr>
              <a:t> ta </a:t>
            </a:r>
            <a:r>
              <a:rPr lang="en-US" sz="2400" dirty="0" err="1">
                <a:solidFill>
                  <a:prstClr val="black">
                    <a:lumMod val="50000"/>
                    <a:lumOff val="50000"/>
                  </a:prstClr>
                </a:solidFill>
                <a:latin typeface="Roboto" panose="02000000000000000000" pitchFamily="2" charset="0"/>
              </a:rPr>
              <a:t>có</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thể</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gán</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giá</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trị</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mặc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định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cho</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tham</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số</a:t>
            </a:r>
            <a:endParaRPr lang="en-US" sz="2400" dirty="0">
              <a:solidFill>
                <a:prstClr val="black">
                  <a:lumMod val="50000"/>
                  <a:lumOff val="50000"/>
                </a:prstClr>
              </a:solidFill>
              <a:latin typeface="Roboto" panose="02000000000000000000" pitchFamily="2" charset="0"/>
            </a:endParaRPr>
          </a:p>
        </p:txBody>
      </p:sp>
    </p:spTree>
    <p:extLst>
      <p:ext uri="{BB962C8B-B14F-4D97-AF65-F5344CB8AC3E}">
        <p14:creationId xmlns:p14="http://schemas.microsoft.com/office/powerpoint/2010/main" val="25822182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Default Parameter Values</a:t>
            </a:r>
            <a:endParaRPr lang="en-US" sz="3200" dirty="0">
              <a:solidFill>
                <a:prstClr val="black">
                  <a:lumMod val="50000"/>
                  <a:lumOff val="50000"/>
                </a:prstClr>
              </a:solidFill>
              <a:latin typeface="Montserrat Semibold"/>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511380" y="1561891"/>
            <a:ext cx="9471079" cy="1143070"/>
          </a:xfrm>
          <a:prstGeom prst="rect">
            <a:avLst/>
          </a:prstGeom>
          <a:noFill/>
        </p:spPr>
        <p:txBody>
          <a:bodyPr wrap="square" rtlCol="0">
            <a:spAutoFit/>
          </a:bodyPr>
          <a:lstStyle/>
          <a:p>
            <a:pPr lvl="0">
              <a:lnSpc>
                <a:spcPct val="150000"/>
              </a:lnSpc>
            </a:pPr>
            <a:r>
              <a:rPr lang="vi-VN" sz="2400" dirty="0">
                <a:solidFill>
                  <a:prstClr val="black">
                    <a:lumMod val="50000"/>
                    <a:lumOff val="50000"/>
                  </a:prstClr>
                </a:solidFill>
                <a:latin typeface="Roboto" panose="02000000000000000000" pitchFamily="2" charset="0"/>
              </a:rPr>
              <a:t>ES6 </a:t>
            </a:r>
            <a:r>
              <a:rPr lang="en-US" sz="2400" dirty="0">
                <a:solidFill>
                  <a:prstClr val="black">
                    <a:lumMod val="50000"/>
                    <a:lumOff val="50000"/>
                  </a:prstClr>
                </a:solidFill>
                <a:latin typeface="Roboto" panose="02000000000000000000" pitchFamily="2" charset="0"/>
              </a:rPr>
              <a:t>c</a:t>
            </a:r>
            <a:r>
              <a:rPr lang="vi-VN" sz="2400" dirty="0">
                <a:solidFill>
                  <a:prstClr val="black">
                    <a:lumMod val="50000"/>
                    <a:lumOff val="50000"/>
                  </a:prstClr>
                </a:solidFill>
                <a:latin typeface="Roboto" panose="02000000000000000000" pitchFamily="2" charset="0"/>
              </a:rPr>
              <a:t>ho phép set giá trị mặc định </a:t>
            </a:r>
            <a:r>
              <a:rPr lang="en-US" sz="2400" dirty="0" err="1">
                <a:solidFill>
                  <a:prstClr val="black">
                    <a:lumMod val="50000"/>
                    <a:lumOff val="50000"/>
                  </a:prstClr>
                </a:solidFill>
                <a:latin typeface="Roboto" panose="02000000000000000000" pitchFamily="2" charset="0"/>
              </a:rPr>
              <a:t>cho</a:t>
            </a:r>
            <a:r>
              <a:rPr lang="en-US" sz="2400" dirty="0">
                <a:solidFill>
                  <a:prstClr val="black">
                    <a:lumMod val="50000"/>
                    <a:lumOff val="50000"/>
                  </a:prstClr>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tham số (parameters) của hàm nếu như không</a:t>
            </a:r>
            <a:r>
              <a:rPr lang="en-US" sz="2400" dirty="0">
                <a:solidFill>
                  <a:prstClr val="black">
                    <a:lumMod val="50000"/>
                    <a:lumOff val="50000"/>
                  </a:prstClr>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có đối số (arguments) truyền vào </a:t>
            </a:r>
            <a:endParaRPr lang="en-US" sz="2400" dirty="0">
              <a:solidFill>
                <a:prstClr val="black">
                  <a:lumMod val="50000"/>
                  <a:lumOff val="50000"/>
                </a:prstClr>
              </a:solidFill>
              <a:latin typeface="Roboto" panose="02000000000000000000" pitchFamily="2" charset="0"/>
            </a:endParaRPr>
          </a:p>
        </p:txBody>
      </p:sp>
      <p:pic>
        <p:nvPicPr>
          <p:cNvPr id="6" name="Picture 5">
            <a:extLst>
              <a:ext uri="{FF2B5EF4-FFF2-40B4-BE49-F238E27FC236}">
                <a16:creationId xmlns:a16="http://schemas.microsoft.com/office/drawing/2014/main" id="{665D306C-5DB5-4BEC-811B-E20B2A705BC6}"/>
              </a:ext>
            </a:extLst>
          </p:cNvPr>
          <p:cNvPicPr>
            <a:picLocks noChangeAspect="1"/>
          </p:cNvPicPr>
          <p:nvPr/>
        </p:nvPicPr>
        <p:blipFill>
          <a:blip r:embed="rId3"/>
          <a:stretch>
            <a:fillRect/>
          </a:stretch>
        </p:blipFill>
        <p:spPr>
          <a:xfrm>
            <a:off x="2932219" y="3689452"/>
            <a:ext cx="6629400" cy="2390775"/>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37277195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Rest Parameter</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05</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8224276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Rest Parameter</a:t>
            </a:r>
          </a:p>
        </p:txBody>
      </p:sp>
      <p:sp>
        <p:nvSpPr>
          <p:cNvPr id="17" name="TextBox 16">
            <a:extLst>
              <a:ext uri="{FF2B5EF4-FFF2-40B4-BE49-F238E27FC236}">
                <a16:creationId xmlns:a16="http://schemas.microsoft.com/office/drawing/2014/main" id="{16029B2A-7B83-427A-B46B-5C81CBD51C48}"/>
              </a:ext>
            </a:extLst>
          </p:cNvPr>
          <p:cNvSpPr txBox="1"/>
          <p:nvPr/>
        </p:nvSpPr>
        <p:spPr>
          <a:xfrm>
            <a:off x="1354576" y="1435152"/>
            <a:ext cx="10448648" cy="1697068"/>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Dùng để khai báo một hàm với số lượng tham số không xác định.</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Các tham số truyền vào sẽ hợp thành 1 mảng</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Để khai báo chúng ta đặt 3 dấu chấm trước biến đại diện.</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 name="Picture 1">
            <a:extLst>
              <a:ext uri="{FF2B5EF4-FFF2-40B4-BE49-F238E27FC236}">
                <a16:creationId xmlns:a16="http://schemas.microsoft.com/office/drawing/2014/main" id="{33B8F045-7475-47A9-958F-348BC22B3BF7}"/>
              </a:ext>
            </a:extLst>
          </p:cNvPr>
          <p:cNvPicPr>
            <a:picLocks noChangeAspect="1"/>
          </p:cNvPicPr>
          <p:nvPr/>
        </p:nvPicPr>
        <p:blipFill>
          <a:blip r:embed="rId4"/>
          <a:stretch>
            <a:fillRect/>
          </a:stretch>
        </p:blipFill>
        <p:spPr>
          <a:xfrm>
            <a:off x="2390775" y="3429000"/>
            <a:ext cx="7248525" cy="3086100"/>
          </a:xfrm>
          <a:prstGeom prst="rect">
            <a:avLst/>
          </a:prstGeom>
        </p:spPr>
      </p:pic>
    </p:spTree>
    <p:extLst>
      <p:ext uri="{BB962C8B-B14F-4D97-AF65-F5344CB8AC3E}">
        <p14:creationId xmlns:p14="http://schemas.microsoft.com/office/powerpoint/2010/main" val="39176865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302719"/>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Bài</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tập</a:t>
            </a:r>
            <a:r>
              <a:rPr lang="en-US" sz="3200" dirty="0">
                <a:solidFill>
                  <a:prstClr val="black">
                    <a:lumMod val="50000"/>
                    <a:lumOff val="50000"/>
                  </a:prstClr>
                </a:solidFill>
                <a:latin typeface="Roboto" panose="02000000000000000000" pitchFamily="2" charset="0"/>
              </a:rPr>
              <a:t> Rest Parameter</a:t>
            </a:r>
          </a:p>
        </p:txBody>
      </p:sp>
      <p:sp>
        <p:nvSpPr>
          <p:cNvPr id="17" name="TextBox 16">
            <a:extLst>
              <a:ext uri="{FF2B5EF4-FFF2-40B4-BE49-F238E27FC236}">
                <a16:creationId xmlns:a16="http://schemas.microsoft.com/office/drawing/2014/main" id="{16029B2A-7B83-427A-B46B-5C81CBD51C48}"/>
              </a:ext>
            </a:extLst>
          </p:cNvPr>
          <p:cNvSpPr txBox="1"/>
          <p:nvPr/>
        </p:nvSpPr>
        <p:spPr>
          <a:xfrm>
            <a:off x="1477225" y="1019442"/>
            <a:ext cx="10448648" cy="1143070"/>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latin typeface="Roboto" panose="02000000000000000000" pitchFamily="2" charset="0"/>
              </a:rPr>
              <a:t>Viết</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ch</a:t>
            </a:r>
            <a:r>
              <a:rPr lang="vi-VN" sz="2400" dirty="0">
                <a:solidFill>
                  <a:prstClr val="black">
                    <a:lumMod val="50000"/>
                    <a:lumOff val="50000"/>
                  </a:prstClr>
                </a:solidFill>
                <a:latin typeface="Roboto" panose="02000000000000000000" pitchFamily="2" charset="0"/>
              </a:rPr>
              <a:t>ư</a:t>
            </a:r>
            <a:r>
              <a:rPr lang="en-US" sz="2400" dirty="0" err="1">
                <a:solidFill>
                  <a:prstClr val="black">
                    <a:lumMod val="50000"/>
                    <a:lumOff val="50000"/>
                  </a:prstClr>
                </a:solidFill>
                <a:latin typeface="Roboto" panose="02000000000000000000" pitchFamily="2" charset="0"/>
              </a:rPr>
              <a:t>ơng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trình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tính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điểm</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trung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bình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cho</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cả</a:t>
            </a:r>
            <a:r>
              <a:rPr lang="en-US" sz="2400" dirty="0">
                <a:solidFill>
                  <a:prstClr val="black">
                    <a:lumMod val="50000"/>
                    <a:lumOff val="50000"/>
                  </a:prstClr>
                </a:solidFill>
                <a:latin typeface="Roboto" panose="02000000000000000000" pitchFamily="2" charset="0"/>
              </a:rPr>
              <a:t> 2 </a:t>
            </a:r>
            <a:r>
              <a:rPr lang="en-US" sz="2400" dirty="0" err="1">
                <a:solidFill>
                  <a:prstClr val="black">
                    <a:lumMod val="50000"/>
                    <a:lumOff val="50000"/>
                  </a:prstClr>
                </a:solidFill>
                <a:latin typeface="Roboto" panose="02000000000000000000" pitchFamily="2" charset="0"/>
              </a:rPr>
              <a:t>khối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lớp</a:t>
            </a:r>
            <a:r>
              <a:rPr lang="en-US" sz="2400" dirty="0">
                <a:solidFill>
                  <a:prstClr val="black">
                    <a:lumMod val="50000"/>
                    <a:lumOff val="50000"/>
                  </a:prstClr>
                </a:solidFill>
                <a:latin typeface="Roboto" panose="02000000000000000000" pitchFamily="2" charset="0"/>
              </a:rPr>
              <a:t> 1 </a:t>
            </a:r>
            <a:r>
              <a:rPr lang="en-US" sz="2400" dirty="0" err="1">
                <a:solidFill>
                  <a:prstClr val="black">
                    <a:lumMod val="50000"/>
                    <a:lumOff val="50000"/>
                  </a:prstClr>
                </a:solidFill>
                <a:latin typeface="Roboto" panose="02000000000000000000" pitchFamily="2" charset="0"/>
              </a:rPr>
              <a:t>và</a:t>
            </a:r>
            <a:r>
              <a:rPr lang="en-US" sz="2400" dirty="0">
                <a:solidFill>
                  <a:prstClr val="black">
                    <a:lumMod val="50000"/>
                    <a:lumOff val="50000"/>
                  </a:prstClr>
                </a:solidFill>
                <a:latin typeface="Roboto" panose="02000000000000000000" pitchFamily="2" charset="0"/>
              </a:rPr>
              <a:t> 2. </a:t>
            </a:r>
            <a:r>
              <a:rPr lang="en-US" sz="2400" dirty="0" err="1">
                <a:solidFill>
                  <a:prstClr val="black">
                    <a:lumMod val="50000"/>
                    <a:lumOff val="50000"/>
                  </a:prstClr>
                </a:solidFill>
                <a:latin typeface="Roboto" panose="02000000000000000000" pitchFamily="2" charset="0"/>
              </a:rPr>
              <a:t>Cả</a:t>
            </a:r>
            <a:r>
              <a:rPr lang="en-US" sz="2400" dirty="0">
                <a:solidFill>
                  <a:prstClr val="black">
                    <a:lumMod val="50000"/>
                    <a:lumOff val="50000"/>
                  </a:prstClr>
                </a:solidFill>
                <a:latin typeface="Roboto" panose="02000000000000000000" pitchFamily="2" charset="0"/>
              </a:rPr>
              <a:t> 2 </a:t>
            </a:r>
            <a:r>
              <a:rPr lang="en-US" sz="2400" dirty="0" err="1">
                <a:solidFill>
                  <a:prstClr val="black">
                    <a:lumMod val="50000"/>
                    <a:lumOff val="50000"/>
                  </a:prstClr>
                </a:solidFill>
                <a:latin typeface="Roboto" panose="02000000000000000000" pitchFamily="2" charset="0"/>
              </a:rPr>
              <a:t>khối</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lớp</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dùng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chung</a:t>
            </a:r>
            <a:r>
              <a:rPr lang="en-US" sz="2400" dirty="0">
                <a:solidFill>
                  <a:prstClr val="black">
                    <a:lumMod val="50000"/>
                    <a:lumOff val="50000"/>
                  </a:prstClr>
                </a:solidFill>
                <a:latin typeface="Roboto" panose="02000000000000000000" pitchFamily="2" charset="0"/>
              </a:rPr>
              <a:t> 1 </a:t>
            </a:r>
            <a:r>
              <a:rPr lang="en-US" sz="2400" dirty="0" err="1">
                <a:solidFill>
                  <a:prstClr val="black">
                    <a:lumMod val="50000"/>
                    <a:lumOff val="50000"/>
                  </a:prstClr>
                </a:solidFill>
                <a:latin typeface="Roboto" panose="02000000000000000000" pitchFamily="2" charset="0"/>
              </a:rPr>
              <a:t>hàm</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tính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điểm</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trung</a:t>
            </a:r>
            <a:r>
              <a:rPr lang="en-US" sz="2400" dirty="0">
                <a:solidFill>
                  <a:prstClr val="black">
                    <a:lumMod val="50000"/>
                    <a:lumOff val="50000"/>
                  </a:prstClr>
                </a:solidFill>
                <a:latin typeface="Roboto" panose="02000000000000000000" pitchFamily="2" charset="0"/>
              </a:rPr>
              <a:t>  </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 name="Picture 1">
            <a:extLst>
              <a:ext uri="{FF2B5EF4-FFF2-40B4-BE49-F238E27FC236}">
                <a16:creationId xmlns:a16="http://schemas.microsoft.com/office/drawing/2014/main" id="{F963ECCD-49E8-414B-B5BA-72ED1F61B59F}"/>
              </a:ext>
            </a:extLst>
          </p:cNvPr>
          <p:cNvPicPr>
            <a:picLocks noChangeAspect="1"/>
          </p:cNvPicPr>
          <p:nvPr/>
        </p:nvPicPr>
        <p:blipFill>
          <a:blip r:embed="rId4"/>
          <a:stretch>
            <a:fillRect/>
          </a:stretch>
        </p:blipFill>
        <p:spPr>
          <a:xfrm>
            <a:off x="3389539" y="2736921"/>
            <a:ext cx="5412921" cy="3591040"/>
          </a:xfrm>
          <a:prstGeom prst="rect">
            <a:avLst/>
          </a:prstGeom>
        </p:spPr>
      </p:pic>
    </p:spTree>
    <p:extLst>
      <p:ext uri="{BB962C8B-B14F-4D97-AF65-F5344CB8AC3E}">
        <p14:creationId xmlns:p14="http://schemas.microsoft.com/office/powerpoint/2010/main" val="7208619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Spread Operator</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06</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2607792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Spread Operator</a:t>
            </a:r>
          </a:p>
        </p:txBody>
      </p:sp>
      <p:sp>
        <p:nvSpPr>
          <p:cNvPr id="17" name="TextBox 16">
            <a:extLst>
              <a:ext uri="{FF2B5EF4-FFF2-40B4-BE49-F238E27FC236}">
                <a16:creationId xmlns:a16="http://schemas.microsoft.com/office/drawing/2014/main" id="{16029B2A-7B83-427A-B46B-5C81CBD51C48}"/>
              </a:ext>
            </a:extLst>
          </p:cNvPr>
          <p:cNvSpPr txBox="1"/>
          <p:nvPr/>
        </p:nvSpPr>
        <p:spPr>
          <a:xfrm>
            <a:off x="1935332" y="1435152"/>
            <a:ext cx="9867892" cy="1697068"/>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Spread operator có cú pháp giống Rest Parameter</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Khác với rest nó nhận vào mảng và trả ra từng phần tử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Dùng để thêm phần tử vào mảng hoặc thêm thuộc tính vào object</a:t>
            </a:r>
          </a:p>
        </p:txBody>
      </p:sp>
      <p:pic>
        <p:nvPicPr>
          <p:cNvPr id="5" name="Picture 4">
            <a:extLst>
              <a:ext uri="{FF2B5EF4-FFF2-40B4-BE49-F238E27FC236}">
                <a16:creationId xmlns:a16="http://schemas.microsoft.com/office/drawing/2014/main" id="{8EE23397-F0FE-424C-B9FF-BB113FB1373B}"/>
              </a:ext>
            </a:extLst>
          </p:cNvPr>
          <p:cNvPicPr>
            <a:picLocks noChangeAspect="1"/>
          </p:cNvPicPr>
          <p:nvPr/>
        </p:nvPicPr>
        <p:blipFill>
          <a:blip r:embed="rId3"/>
          <a:stretch>
            <a:fillRect/>
          </a:stretch>
        </p:blipFill>
        <p:spPr>
          <a:xfrm>
            <a:off x="1046566" y="3457000"/>
            <a:ext cx="4002082" cy="2605833"/>
          </a:xfrm>
          <a:prstGeom prst="rect">
            <a:avLst/>
          </a:prstGeom>
        </p:spPr>
      </p:pic>
      <p:pic>
        <p:nvPicPr>
          <p:cNvPr id="7" name="Picture 6">
            <a:extLst>
              <a:ext uri="{FF2B5EF4-FFF2-40B4-BE49-F238E27FC236}">
                <a16:creationId xmlns:a16="http://schemas.microsoft.com/office/drawing/2014/main" id="{5F8A9815-0B17-4E20-8677-22D87BD627E6}"/>
              </a:ext>
            </a:extLst>
          </p:cNvPr>
          <p:cNvPicPr>
            <a:picLocks noChangeAspect="1"/>
          </p:cNvPicPr>
          <p:nvPr/>
        </p:nvPicPr>
        <p:blipFill>
          <a:blip r:embed="rId4"/>
          <a:stretch>
            <a:fillRect/>
          </a:stretch>
        </p:blipFill>
        <p:spPr>
          <a:xfrm>
            <a:off x="6490496" y="3613212"/>
            <a:ext cx="5370671" cy="2067743"/>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5723149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782422" y="1947437"/>
            <a:ext cx="10347286" cy="3359061"/>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latin typeface="Roboto" panose="02000000000000000000" pitchFamily="2" charset="0"/>
              </a:rPr>
              <a:t>Thay</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thế</a:t>
            </a:r>
            <a:r>
              <a:rPr lang="en-US" sz="2400" dirty="0">
                <a:solidFill>
                  <a:prstClr val="black">
                    <a:lumMod val="50000"/>
                    <a:lumOff val="50000"/>
                  </a:prstClr>
                </a:solidFill>
                <a:latin typeface="Roboto" panose="02000000000000000000" pitchFamily="2" charset="0"/>
              </a:rPr>
              <a:t> function split </a:t>
            </a:r>
            <a:r>
              <a:rPr lang="en-US" sz="2400" dirty="0" err="1">
                <a:solidFill>
                  <a:prstClr val="black">
                    <a:lumMod val="50000"/>
                    <a:lumOff val="50000"/>
                  </a:prstClr>
                </a:solidFill>
                <a:latin typeface="Roboto" panose="02000000000000000000" pitchFamily="2" charset="0"/>
              </a:rPr>
              <a:t>chuyển</a:t>
            </a:r>
            <a:r>
              <a:rPr lang="en-US" sz="2400" dirty="0">
                <a:solidFill>
                  <a:prstClr val="black">
                    <a:lumMod val="50000"/>
                    <a:lumOff val="50000"/>
                  </a:prstClr>
                </a:solidFill>
                <a:latin typeface="Roboto" panose="02000000000000000000" pitchFamily="2" charset="0"/>
              </a:rPr>
              <a:t> 1 </a:t>
            </a:r>
            <a:r>
              <a:rPr lang="en-US" sz="2400" dirty="0" err="1">
                <a:solidFill>
                  <a:prstClr val="black">
                    <a:lumMod val="50000"/>
                    <a:lumOff val="50000"/>
                  </a:prstClr>
                </a:solidFill>
                <a:latin typeface="Roboto" panose="02000000000000000000" pitchFamily="2" charset="0"/>
              </a:rPr>
              <a:t>chuỗi</a:t>
            </a:r>
            <a:r>
              <a:rPr lang="en-US" sz="2400" dirty="0">
                <a:solidFill>
                  <a:prstClr val="black">
                    <a:lumMod val="50000"/>
                    <a:lumOff val="50000"/>
                  </a:prstClr>
                </a:solidFill>
                <a:latin typeface="Roboto" panose="02000000000000000000" pitchFamily="2" charset="0"/>
              </a:rPr>
              <a:t> string </a:t>
            </a:r>
            <a:r>
              <a:rPr lang="en-US" sz="2400" dirty="0" err="1">
                <a:solidFill>
                  <a:prstClr val="black">
                    <a:lumMod val="50000"/>
                    <a:lumOff val="50000"/>
                  </a:prstClr>
                </a:solidFill>
                <a:latin typeface="Roboto" panose="02000000000000000000" pitchFamily="2" charset="0"/>
              </a:rPr>
              <a:t>thành</a:t>
            </a:r>
            <a:r>
              <a:rPr lang="en-US" sz="2400" dirty="0">
                <a:solidFill>
                  <a:prstClr val="black">
                    <a:lumMod val="50000"/>
                    <a:lumOff val="50000"/>
                  </a:prstClr>
                </a:solidFill>
                <a:latin typeface="Roboto" panose="02000000000000000000" pitchFamily="2" charset="0"/>
              </a:rPr>
              <a:t> 1 Array.</a:t>
            </a: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p:txBody>
      </p:sp>
      <p:pic>
        <p:nvPicPr>
          <p:cNvPr id="4" name="Picture 3">
            <a:extLst>
              <a:ext uri="{FF2B5EF4-FFF2-40B4-BE49-F238E27FC236}">
                <a16:creationId xmlns:a16="http://schemas.microsoft.com/office/drawing/2014/main" id="{846347E3-2FED-488C-871A-0C1FAE909B37}"/>
              </a:ext>
            </a:extLst>
          </p:cNvPr>
          <p:cNvPicPr>
            <a:picLocks noChangeAspect="1"/>
          </p:cNvPicPr>
          <p:nvPr/>
        </p:nvPicPr>
        <p:blipFill>
          <a:blip r:embed="rId3"/>
          <a:stretch>
            <a:fillRect/>
          </a:stretch>
        </p:blipFill>
        <p:spPr>
          <a:xfrm>
            <a:off x="4013143" y="3429000"/>
            <a:ext cx="4333875" cy="1647825"/>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953799"/>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Spread Operator</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7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39095705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195387" y="1660237"/>
            <a:ext cx="10308772" cy="3913059"/>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en-US" sz="2400" dirty="0" err="1">
                <a:solidFill>
                  <a:prstClr val="black">
                    <a:lumMod val="50000"/>
                    <a:lumOff val="50000"/>
                  </a:prstClr>
                </a:solidFill>
                <a:latin typeface="Roboto" panose="02000000000000000000" pitchFamily="2" charset="0"/>
              </a:rPr>
              <a:t>Xây</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dựng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hiệu</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ứng</a:t>
            </a:r>
            <a:r>
              <a:rPr lang="en-US" sz="2400" dirty="0">
                <a:solidFill>
                  <a:prstClr val="black">
                    <a:lumMod val="50000"/>
                    <a:lumOff val="50000"/>
                  </a:prstClr>
                </a:solidFill>
                <a:latin typeface="Roboto" panose="02000000000000000000" pitchFamily="2" charset="0"/>
              </a:rPr>
              <a:t> jump hover. </a:t>
            </a:r>
            <a:r>
              <a:rPr lang="en-US" sz="2400" dirty="0" err="1">
                <a:solidFill>
                  <a:prstClr val="black">
                    <a:lumMod val="50000"/>
                    <a:lumOff val="50000"/>
                  </a:prstClr>
                </a:solidFill>
                <a:latin typeface="Roboto" panose="02000000000000000000" pitchFamily="2" charset="0"/>
              </a:rPr>
              <a:t>Khi</a:t>
            </a:r>
            <a:r>
              <a:rPr lang="en-US" sz="2400" dirty="0">
                <a:solidFill>
                  <a:prstClr val="black">
                    <a:lumMod val="50000"/>
                    <a:lumOff val="50000"/>
                  </a:prstClr>
                </a:solidFill>
                <a:latin typeface="Roboto" panose="02000000000000000000" pitchFamily="2" charset="0"/>
              </a:rPr>
              <a:t> hover </a:t>
            </a:r>
            <a:r>
              <a:rPr lang="en-US" sz="2400" dirty="0" err="1">
                <a:solidFill>
                  <a:prstClr val="black">
                    <a:lumMod val="50000"/>
                    <a:lumOff val="50000"/>
                  </a:prstClr>
                </a:solidFill>
                <a:latin typeface="Roboto" panose="02000000000000000000" pitchFamily="2" charset="0"/>
              </a:rPr>
              <a:t>vào</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từng</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chữ</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chữ</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sẽ</a:t>
            </a:r>
            <a:r>
              <a:rPr lang="en-US" sz="2400" dirty="0">
                <a:solidFill>
                  <a:prstClr val="black">
                    <a:lumMod val="50000"/>
                    <a:lumOff val="50000"/>
                  </a:prstClr>
                </a:solidFill>
                <a:latin typeface="Roboto" panose="02000000000000000000" pitchFamily="2" charset="0"/>
              </a:rPr>
              <a:t> đ</a:t>
            </a:r>
            <a:r>
              <a:rPr lang="vi-VN" sz="2400" dirty="0">
                <a:solidFill>
                  <a:prstClr val="black">
                    <a:lumMod val="50000"/>
                    <a:lumOff val="50000"/>
                  </a:prstClr>
                </a:solidFill>
                <a:latin typeface="Roboto" panose="02000000000000000000" pitchFamily="2" charset="0"/>
              </a:rPr>
              <a:t>ư</a:t>
            </a:r>
            <a:r>
              <a:rPr lang="en-US" sz="2400" dirty="0" err="1">
                <a:solidFill>
                  <a:prstClr val="black">
                    <a:lumMod val="50000"/>
                    <a:lumOff val="50000"/>
                  </a:prstClr>
                </a:solidFill>
                <a:latin typeface="Roboto" panose="02000000000000000000" pitchFamily="2" charset="0"/>
              </a:rPr>
              <a:t>ợc</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phóng</a:t>
            </a:r>
            <a:r>
              <a:rPr lang="en-US" sz="2400" dirty="0">
                <a:solidFill>
                  <a:prstClr val="black">
                    <a:lumMod val="50000"/>
                    <a:lumOff val="50000"/>
                  </a:prstClr>
                </a:solidFill>
                <a:latin typeface="Roboto" panose="02000000000000000000" pitchFamily="2" charset="0"/>
              </a:rPr>
              <a:t> to. </a:t>
            </a: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en-US" sz="2400" dirty="0">
              <a:solidFill>
                <a:prstClr val="black">
                  <a:lumMod val="50000"/>
                  <a:lumOff val="50000"/>
                </a:prstClr>
              </a:solidFill>
              <a:latin typeface="Roboto" panose="02000000000000000000" pitchFamily="2" charset="0"/>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650572" y="751794"/>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Bài</a:t>
            </a:r>
            <a:r>
              <a:rPr lang="en-US" sz="3200" dirty="0">
                <a:solidFill>
                  <a:prstClr val="black">
                    <a:lumMod val="50000"/>
                    <a:lumOff val="50000"/>
                  </a:prstClr>
                </a:solidFill>
                <a:latin typeface="Roboto" panose="02000000000000000000" pitchFamily="2" charset="0"/>
              </a:rPr>
              <a:t> </a:t>
            </a:r>
            <a:r>
              <a:rPr lang="en-US" sz="3200" dirty="0" err="1">
                <a:solidFill>
                  <a:prstClr val="black">
                    <a:lumMod val="50000"/>
                    <a:lumOff val="50000"/>
                  </a:prstClr>
                </a:solidFill>
                <a:latin typeface="Roboto" panose="02000000000000000000" pitchFamily="2" charset="0"/>
              </a:rPr>
              <a:t>tập</a:t>
            </a:r>
            <a:r>
              <a:rPr lang="en-US" sz="3200" dirty="0">
                <a:solidFill>
                  <a:prstClr val="black">
                    <a:lumMod val="50000"/>
                    <a:lumOff val="50000"/>
                  </a:prstClr>
                </a:solidFill>
                <a:latin typeface="Roboto" panose="02000000000000000000" pitchFamily="2" charset="0"/>
              </a:rPr>
              <a:t> Spread Operator</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7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 name="Picture 1">
            <a:extLst>
              <a:ext uri="{FF2B5EF4-FFF2-40B4-BE49-F238E27FC236}">
                <a16:creationId xmlns:a16="http://schemas.microsoft.com/office/drawing/2014/main" id="{92E829DF-0E5B-4E90-906A-6D44A96FAC57}"/>
              </a:ext>
            </a:extLst>
          </p:cNvPr>
          <p:cNvPicPr>
            <a:picLocks noChangeAspect="1"/>
          </p:cNvPicPr>
          <p:nvPr/>
        </p:nvPicPr>
        <p:blipFill>
          <a:blip r:embed="rId4"/>
          <a:stretch>
            <a:fillRect/>
          </a:stretch>
        </p:blipFill>
        <p:spPr>
          <a:xfrm>
            <a:off x="6696404" y="3231880"/>
            <a:ext cx="4876798" cy="1975261"/>
          </a:xfrm>
          <a:prstGeom prst="rect">
            <a:avLst/>
          </a:prstGeom>
        </p:spPr>
      </p:pic>
      <p:pic>
        <p:nvPicPr>
          <p:cNvPr id="6" name="Picture 5">
            <a:extLst>
              <a:ext uri="{FF2B5EF4-FFF2-40B4-BE49-F238E27FC236}">
                <a16:creationId xmlns:a16="http://schemas.microsoft.com/office/drawing/2014/main" id="{D9B4B694-1B85-417E-B027-5CCCED3DB7D8}"/>
              </a:ext>
            </a:extLst>
          </p:cNvPr>
          <p:cNvPicPr>
            <a:picLocks noChangeAspect="1"/>
          </p:cNvPicPr>
          <p:nvPr/>
        </p:nvPicPr>
        <p:blipFill>
          <a:blip r:embed="rId5"/>
          <a:stretch>
            <a:fillRect/>
          </a:stretch>
        </p:blipFill>
        <p:spPr>
          <a:xfrm>
            <a:off x="545563" y="3217845"/>
            <a:ext cx="4840491" cy="1801453"/>
          </a:xfrm>
          <a:prstGeom prst="rect">
            <a:avLst/>
          </a:prstGeom>
        </p:spPr>
      </p:pic>
      <p:sp>
        <p:nvSpPr>
          <p:cNvPr id="7" name="Arrow: Right 6">
            <a:extLst>
              <a:ext uri="{FF2B5EF4-FFF2-40B4-BE49-F238E27FC236}">
                <a16:creationId xmlns:a16="http://schemas.microsoft.com/office/drawing/2014/main" id="{74CCABEB-1A40-4753-9C8D-E6441F110D19}"/>
              </a:ext>
            </a:extLst>
          </p:cNvPr>
          <p:cNvSpPr/>
          <p:nvPr/>
        </p:nvSpPr>
        <p:spPr>
          <a:xfrm>
            <a:off x="5736771" y="3905206"/>
            <a:ext cx="642258" cy="511245"/>
          </a:xfrm>
          <a:prstGeom prst="rightArrow">
            <a:avLst/>
          </a:prstGeom>
          <a:solidFill>
            <a:schemeClr val="accent2"/>
          </a:solidFill>
          <a:ln>
            <a:solidFill>
              <a:srgbClr val="FF8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14270596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B88D3105-EE9D-4301-AAAA-33251DA6E1E5}"/>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41" t="1831" r="10300" b="14170"/>
          <a:stretch/>
        </p:blipFill>
        <p:spPr>
          <a:xfrm>
            <a:off x="8658355" y="4059204"/>
            <a:ext cx="2490095" cy="2263806"/>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Roboto" panose="02000000000000000000"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white"/>
              </a:solidFill>
              <a:effectLst/>
              <a:uLnTx/>
              <a:uFillTx/>
              <a:ea typeface="Roboto" panose="02000000000000000000" pitchFamily="2" charset="0"/>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6573EEA4-3708-445C-B382-80439B9D6985}"/>
              </a:ext>
            </a:extLst>
          </p:cNvPr>
          <p:cNvSpPr txBox="1"/>
          <p:nvPr/>
        </p:nvSpPr>
        <p:spPr>
          <a:xfrm>
            <a:off x="2820137" y="26670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ea typeface="Roboto" panose="02000000000000000000" pitchFamily="2" charset="0"/>
              </a:rPr>
              <a:t>Generic Convention</a:t>
            </a:r>
          </a:p>
        </p:txBody>
      </p:sp>
      <p:sp>
        <p:nvSpPr>
          <p:cNvPr id="11" name="TextBox 10">
            <a:extLst>
              <a:ext uri="{FF2B5EF4-FFF2-40B4-BE49-F238E27FC236}">
                <a16:creationId xmlns:a16="http://schemas.microsoft.com/office/drawing/2014/main" id="{44F23ACC-3CEF-405A-86C4-504D1715F294}"/>
              </a:ext>
            </a:extLst>
          </p:cNvPr>
          <p:cNvSpPr txBox="1"/>
          <p:nvPr/>
        </p:nvSpPr>
        <p:spPr>
          <a:xfrm>
            <a:off x="2288590" y="842266"/>
            <a:ext cx="7614812" cy="3913059"/>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0" i="0" dirty="0">
                <a:solidFill>
                  <a:schemeClr val="bg1">
                    <a:lumMod val="50000"/>
                  </a:schemeClr>
                </a:solidFill>
                <a:effectLst/>
                <a:latin typeface="Roboto" panose="02000000000000000000" pitchFamily="2" charset="0"/>
                <a:ea typeface="Roboto" panose="02000000000000000000" pitchFamily="2" charset="0"/>
              </a:rPr>
              <a:t>Theo quy </a:t>
            </a:r>
            <a:r>
              <a:rPr lang="vi-VN" sz="2400" b="0" i="0" dirty="0" err="1">
                <a:solidFill>
                  <a:schemeClr val="bg1">
                    <a:lumMod val="50000"/>
                  </a:schemeClr>
                </a:solidFill>
                <a:effectLst/>
                <a:latin typeface="Roboto" panose="02000000000000000000" pitchFamily="2" charset="0"/>
                <a:ea typeface="Roboto" panose="02000000000000000000" pitchFamily="2" charset="0"/>
              </a:rPr>
              <a:t>ước</a:t>
            </a:r>
            <a:r>
              <a:rPr lang="vi-VN" sz="2400" b="0" i="0" dirty="0">
                <a:solidFill>
                  <a:schemeClr val="bg1">
                    <a:lumMod val="50000"/>
                  </a:schemeClr>
                </a:solidFill>
                <a:effectLst/>
                <a:latin typeface="Roboto" panose="02000000000000000000" pitchFamily="2" charset="0"/>
                <a:ea typeface="Roboto" panose="02000000000000000000" pitchFamily="2" charset="0"/>
              </a:rPr>
              <a:t>, tên tham </a:t>
            </a:r>
            <a:r>
              <a:rPr lang="vi-VN" sz="2400" b="0" i="0" dirty="0" err="1">
                <a:solidFill>
                  <a:schemeClr val="bg1">
                    <a:lumMod val="50000"/>
                  </a:schemeClr>
                </a:solidFill>
                <a:effectLst/>
                <a:latin typeface="Roboto" panose="02000000000000000000" pitchFamily="2" charset="0"/>
                <a:ea typeface="Roboto" panose="02000000000000000000" pitchFamily="2" charset="0"/>
              </a:rPr>
              <a:t>số</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kiểu</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là</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các</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chữ</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cái</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viết</a:t>
            </a:r>
            <a:r>
              <a:rPr lang="vi-VN" sz="2400" b="0" i="0" dirty="0">
                <a:solidFill>
                  <a:schemeClr val="bg1">
                    <a:lumMod val="50000"/>
                  </a:schemeClr>
                </a:solidFill>
                <a:effectLst/>
                <a:latin typeface="Roboto" panose="02000000000000000000" pitchFamily="2" charset="0"/>
                <a:ea typeface="Roboto" panose="02000000000000000000" pitchFamily="2" charset="0"/>
              </a:rPr>
              <a:t> hoa, đơn.</a:t>
            </a:r>
            <a:endParaRPr lang="en-US" sz="2400" b="0" i="0" dirty="0">
              <a:solidFill>
                <a:schemeClr val="bg1">
                  <a:lumMod val="50000"/>
                </a:schemeClr>
              </a:solidFill>
              <a:effectLst/>
              <a:latin typeface="Roboto" panose="02000000000000000000" pitchFamily="2" charset="0"/>
              <a:ea typeface="Roboto" panose="02000000000000000000" pitchFamily="2" charset="0"/>
            </a:endParaRPr>
          </a:p>
          <a:p>
            <a:pPr marL="342900" lvl="0" indent="-342900">
              <a:lnSpc>
                <a:spcPct val="150000"/>
              </a:lnSpc>
              <a:buFont typeface="Wingdings" panose="05000000000000000000" pitchFamily="2" charset="2"/>
              <a:buChar char="Ø"/>
            </a:pPr>
            <a:r>
              <a:rPr lang="vi-VN" sz="2400" b="0" i="0" dirty="0" err="1">
                <a:solidFill>
                  <a:schemeClr val="bg1">
                    <a:lumMod val="50000"/>
                  </a:schemeClr>
                </a:solidFill>
                <a:effectLst/>
                <a:latin typeface="Roboto" panose="02000000000000000000" pitchFamily="2" charset="0"/>
                <a:ea typeface="Roboto" panose="02000000000000000000" pitchFamily="2" charset="0"/>
              </a:rPr>
              <a:t>Điều</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này</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hoàn</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toàn</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trái</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ngược</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với</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các</a:t>
            </a:r>
            <a:r>
              <a:rPr lang="vi-VN" sz="2400" b="0" i="0" dirty="0">
                <a:solidFill>
                  <a:schemeClr val="bg1">
                    <a:lumMod val="50000"/>
                  </a:schemeClr>
                </a:solidFill>
                <a:effectLst/>
                <a:latin typeface="Roboto" panose="02000000000000000000" pitchFamily="2" charset="0"/>
                <a:ea typeface="Roboto" panose="02000000000000000000" pitchFamily="2" charset="0"/>
              </a:rPr>
              <a:t> quy </a:t>
            </a:r>
            <a:r>
              <a:rPr lang="vi-VN" sz="2400" b="0" i="0" dirty="0" err="1">
                <a:solidFill>
                  <a:schemeClr val="bg1">
                    <a:lumMod val="50000"/>
                  </a:schemeClr>
                </a:solidFill>
                <a:effectLst/>
                <a:latin typeface="Roboto" panose="02000000000000000000" pitchFamily="2" charset="0"/>
                <a:ea typeface="Roboto" panose="02000000000000000000" pitchFamily="2" charset="0"/>
              </a:rPr>
              <a:t>ước</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đặt</a:t>
            </a:r>
            <a:r>
              <a:rPr lang="vi-VN" sz="2400" b="0" i="0" dirty="0">
                <a:solidFill>
                  <a:schemeClr val="bg1">
                    <a:lumMod val="50000"/>
                  </a:schemeClr>
                </a:solidFill>
                <a:effectLst/>
                <a:latin typeface="Roboto" panose="02000000000000000000" pitchFamily="2" charset="0"/>
                <a:ea typeface="Roboto" panose="02000000000000000000" pitchFamily="2" charset="0"/>
              </a:rPr>
              <a:t> tên </a:t>
            </a:r>
            <a:r>
              <a:rPr lang="vi-VN" sz="2400" b="0" i="0" dirty="0" err="1">
                <a:solidFill>
                  <a:schemeClr val="bg1">
                    <a:lumMod val="50000"/>
                  </a:schemeClr>
                </a:solidFill>
                <a:effectLst/>
                <a:latin typeface="Roboto" panose="02000000000000000000" pitchFamily="2" charset="0"/>
                <a:ea typeface="Roboto" panose="02000000000000000000" pitchFamily="2" charset="0"/>
              </a:rPr>
              <a:t>biến</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mà</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bạn</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đã</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biết</a:t>
            </a:r>
            <a:r>
              <a:rPr lang="en-US" sz="2400" dirty="0">
                <a:solidFill>
                  <a:schemeClr val="bg1">
                    <a:lumMod val="50000"/>
                  </a:schemeClr>
                </a:solidFill>
                <a:latin typeface="Roboto" panose="02000000000000000000" pitchFamily="2" charset="0"/>
                <a:ea typeface="Roboto" panose="02000000000000000000" pitchFamily="2" charset="0"/>
              </a:rPr>
              <a:t>. </a:t>
            </a:r>
          </a:p>
          <a:p>
            <a:pPr marL="342900" lvl="0" indent="-342900">
              <a:lnSpc>
                <a:spcPct val="150000"/>
              </a:lnSpc>
              <a:buFont typeface="Wingdings" panose="05000000000000000000" pitchFamily="2" charset="2"/>
              <a:buChar char="Ø"/>
            </a:pPr>
            <a:r>
              <a:rPr lang="vi-VN" sz="2400" b="0" i="0" dirty="0" err="1">
                <a:solidFill>
                  <a:schemeClr val="bg1">
                    <a:lumMod val="50000"/>
                  </a:schemeClr>
                </a:solidFill>
                <a:effectLst/>
                <a:latin typeface="Roboto" panose="02000000000000000000" pitchFamily="2" charset="0"/>
                <a:ea typeface="Roboto" panose="02000000000000000000" pitchFamily="2" charset="0"/>
              </a:rPr>
              <a:t>Nếu</a:t>
            </a:r>
            <a:r>
              <a:rPr lang="vi-VN" sz="2400" b="0" i="0" dirty="0">
                <a:solidFill>
                  <a:schemeClr val="bg1">
                    <a:lumMod val="50000"/>
                  </a:schemeClr>
                </a:solidFill>
                <a:effectLst/>
                <a:latin typeface="Roboto" panose="02000000000000000000" pitchFamily="2" charset="0"/>
                <a:ea typeface="Roboto" panose="02000000000000000000" pitchFamily="2" charset="0"/>
              </a:rPr>
              <a:t> không </a:t>
            </a:r>
            <a:r>
              <a:rPr lang="vi-VN" sz="2400" b="0" i="0" dirty="0" err="1">
                <a:solidFill>
                  <a:schemeClr val="bg1">
                    <a:lumMod val="50000"/>
                  </a:schemeClr>
                </a:solidFill>
                <a:effectLst/>
                <a:latin typeface="Roboto" panose="02000000000000000000" pitchFamily="2" charset="0"/>
                <a:ea typeface="Roboto" panose="02000000000000000000" pitchFamily="2" charset="0"/>
              </a:rPr>
              <a:t>có</a:t>
            </a:r>
            <a:r>
              <a:rPr lang="vi-VN" sz="2400" b="0" i="0" dirty="0">
                <a:solidFill>
                  <a:schemeClr val="bg1">
                    <a:lumMod val="50000"/>
                  </a:schemeClr>
                </a:solidFill>
                <a:effectLst/>
                <a:latin typeface="Roboto" panose="02000000000000000000" pitchFamily="2" charset="0"/>
                <a:ea typeface="Roboto" panose="02000000000000000000" pitchFamily="2" charset="0"/>
              </a:rPr>
              <a:t> quy </a:t>
            </a:r>
            <a:r>
              <a:rPr lang="vi-VN" sz="2400" b="0" i="0" dirty="0" err="1">
                <a:solidFill>
                  <a:schemeClr val="bg1">
                    <a:lumMod val="50000"/>
                  </a:schemeClr>
                </a:solidFill>
                <a:effectLst/>
                <a:latin typeface="Roboto" panose="02000000000000000000" pitchFamily="2" charset="0"/>
                <a:ea typeface="Roboto" panose="02000000000000000000" pitchFamily="2" charset="0"/>
              </a:rPr>
              <a:t>ước</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này</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sẽ</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rất</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khó</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để</a:t>
            </a:r>
            <a:r>
              <a:rPr lang="vi-VN" sz="2400" b="0" i="0" dirty="0">
                <a:solidFill>
                  <a:schemeClr val="bg1">
                    <a:lumMod val="50000"/>
                  </a:schemeClr>
                </a:solidFill>
                <a:effectLst/>
                <a:latin typeface="Roboto" panose="02000000000000000000" pitchFamily="2" charset="0"/>
                <a:ea typeface="Roboto" panose="02000000000000000000" pitchFamily="2" charset="0"/>
              </a:rPr>
              <a:t> phân </a:t>
            </a:r>
            <a:r>
              <a:rPr lang="vi-VN" sz="2400" b="0" i="0" dirty="0" err="1">
                <a:solidFill>
                  <a:schemeClr val="bg1">
                    <a:lumMod val="50000"/>
                  </a:schemeClr>
                </a:solidFill>
                <a:effectLst/>
                <a:latin typeface="Roboto" panose="02000000000000000000" pitchFamily="2" charset="0"/>
                <a:ea typeface="Roboto" panose="02000000000000000000" pitchFamily="2" charset="0"/>
              </a:rPr>
              <a:t>biệt</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giữa</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một</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biến</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kiểu</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và</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một</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lớp</a:t>
            </a:r>
            <a:r>
              <a:rPr lang="vi-VN" sz="2400" b="0" i="0" dirty="0">
                <a:solidFill>
                  <a:schemeClr val="bg1">
                    <a:lumMod val="50000"/>
                  </a:schemeClr>
                </a:solidFill>
                <a:effectLst/>
                <a:latin typeface="Roboto" panose="02000000000000000000" pitchFamily="2" charset="0"/>
                <a:ea typeface="Roboto" panose="02000000000000000000" pitchFamily="2" charset="0"/>
              </a:rPr>
              <a:t> thông </a:t>
            </a:r>
            <a:r>
              <a:rPr lang="vi-VN" sz="2400" b="0" i="0" dirty="0" err="1">
                <a:solidFill>
                  <a:schemeClr val="bg1">
                    <a:lumMod val="50000"/>
                  </a:schemeClr>
                </a:solidFill>
                <a:effectLst/>
                <a:latin typeface="Roboto" panose="02000000000000000000" pitchFamily="2" charset="0"/>
                <a:ea typeface="Roboto" panose="02000000000000000000" pitchFamily="2" charset="0"/>
              </a:rPr>
              <a:t>thường</a:t>
            </a:r>
            <a:r>
              <a:rPr lang="vi-VN" sz="2400" b="0" i="0" dirty="0">
                <a:solidFill>
                  <a:schemeClr val="bg1">
                    <a:lumMod val="50000"/>
                  </a:schemeClr>
                </a:solidFill>
                <a:effectLst/>
                <a:latin typeface="Roboto" panose="02000000000000000000" pitchFamily="2" charset="0"/>
                <a:ea typeface="Roboto" panose="02000000000000000000" pitchFamily="2" charset="0"/>
              </a:rPr>
              <a:t> </a:t>
            </a:r>
            <a:r>
              <a:rPr lang="vi-VN" sz="2400" b="0" i="0" dirty="0" err="1">
                <a:solidFill>
                  <a:schemeClr val="bg1">
                    <a:lumMod val="50000"/>
                  </a:schemeClr>
                </a:solidFill>
                <a:effectLst/>
                <a:latin typeface="Roboto" panose="02000000000000000000" pitchFamily="2" charset="0"/>
                <a:ea typeface="Roboto" panose="02000000000000000000" pitchFamily="2" charset="0"/>
              </a:rPr>
              <a:t>hoặc</a:t>
            </a:r>
            <a:r>
              <a:rPr lang="vi-VN" sz="2400" b="0" i="0" dirty="0">
                <a:solidFill>
                  <a:schemeClr val="bg1">
                    <a:lumMod val="50000"/>
                  </a:schemeClr>
                </a:solidFill>
                <a:effectLst/>
                <a:latin typeface="Roboto" panose="02000000000000000000" pitchFamily="2" charset="0"/>
                <a:ea typeface="Roboto" panose="02000000000000000000" pitchFamily="2" charset="0"/>
              </a:rPr>
              <a:t> tên giao </a:t>
            </a:r>
            <a:r>
              <a:rPr lang="vi-VN" sz="2400" b="0" i="0" dirty="0" err="1">
                <a:solidFill>
                  <a:schemeClr val="bg1">
                    <a:lumMod val="50000"/>
                  </a:schemeClr>
                </a:solidFill>
                <a:effectLst/>
                <a:latin typeface="Roboto" panose="02000000000000000000" pitchFamily="2" charset="0"/>
                <a:ea typeface="Roboto" panose="02000000000000000000" pitchFamily="2" charset="0"/>
              </a:rPr>
              <a:t>diện</a:t>
            </a:r>
            <a:r>
              <a:rPr lang="vi-VN" sz="2400" b="0" i="0" dirty="0">
                <a:solidFill>
                  <a:schemeClr val="bg1">
                    <a:lumMod val="50000"/>
                  </a:schemeClr>
                </a:solidFill>
                <a:effectLst/>
                <a:latin typeface="Roboto" panose="02000000000000000000" pitchFamily="2" charset="0"/>
                <a:ea typeface="Roboto" panose="02000000000000000000" pitchFamily="2" charset="0"/>
              </a:rPr>
              <a:t>.</a:t>
            </a:r>
            <a:endParaRPr lang="vi-VN" sz="2400" b="1" dirty="0">
              <a:solidFill>
                <a:schemeClr val="bg1">
                  <a:lumMod val="50000"/>
                </a:schemeClr>
              </a:solidFill>
              <a:latin typeface="Roboto" panose="02000000000000000000" pitchFamily="2" charset="0"/>
              <a:ea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7000"/>
            <a:extLst>
              <a:ext uri="{28A0092B-C50C-407E-A947-70E740481C1C}">
                <a14:useLocalDpi xmlns:a14="http://schemas.microsoft.com/office/drawing/2010/main" val="0"/>
              </a:ext>
            </a:extLst>
          </a:blip>
          <a:stretch>
            <a:fillRect/>
          </a:stretch>
        </p:blipFill>
        <p:spPr>
          <a:xfrm>
            <a:off x="4074289" y="2875861"/>
            <a:ext cx="3883619" cy="1106277"/>
          </a:xfrm>
          <a:prstGeom prst="rect">
            <a:avLst/>
          </a:prstGeom>
        </p:spPr>
      </p:pic>
    </p:spTree>
    <p:extLst>
      <p:ext uri="{BB962C8B-B14F-4D97-AF65-F5344CB8AC3E}">
        <p14:creationId xmlns:p14="http://schemas.microsoft.com/office/powerpoint/2010/main" val="28746284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err="1">
                <a:solidFill>
                  <a:srgbClr val="FFC44D"/>
                </a:solidFill>
                <a:latin typeface="Montserrat Semibold"/>
              </a:rPr>
              <a:t>Destructuring</a:t>
            </a:r>
            <a:endParaRPr lang="en-US" sz="3600" spc="-150" dirty="0">
              <a:solidFill>
                <a:srgbClr val="FFC44D"/>
              </a:solidFill>
              <a:latin typeface="Montserrat Semibold"/>
            </a:endParaRP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07</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3">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3635213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096000" y="984545"/>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Destructuring</a:t>
            </a:r>
            <a:endParaRPr lang="en-US" sz="3200" dirty="0">
              <a:solidFill>
                <a:prstClr val="black">
                  <a:lumMod val="50000"/>
                  <a:lumOff val="50000"/>
                </a:prstClr>
              </a:solidFill>
              <a:latin typeface="Roboto" panose="02000000000000000000" pitchFamily="2" charset="0"/>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5654566" y="2026468"/>
            <a:ext cx="6181515" cy="280506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Là một kỹ thuật dùng để lấy một hay nhiều giá trị của phần tử của mảng hoặc thuộc tính của object, sau đó gán các giá trị này cho các biến khai báo trước.</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Cú pháp ngắn gọn hơn, tránh lặp lại code.</a:t>
            </a:r>
          </a:p>
        </p:txBody>
      </p:sp>
    </p:spTree>
    <p:extLst>
      <p:ext uri="{BB962C8B-B14F-4D97-AF65-F5344CB8AC3E}">
        <p14:creationId xmlns:p14="http://schemas.microsoft.com/office/powerpoint/2010/main" val="3877588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642369" y="1435152"/>
            <a:ext cx="10160855" cy="3913059"/>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dirty="0">
                <a:solidFill>
                  <a:prstClr val="black">
                    <a:lumMod val="50000"/>
                    <a:lumOff val="50000"/>
                  </a:prstClr>
                </a:solidFill>
                <a:latin typeface="Roboto" panose="02000000000000000000" pitchFamily="2" charset="0"/>
              </a:rPr>
              <a:t>Object Destructuring</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Dùng để lấy ra các thuộc tính của object và gán giá trị của từng thuộc tính cho các biến với tên cho trước.</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Các biến được khai báo tương ứng với property của object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Ta dùng dấu </a:t>
            </a:r>
            <a:r>
              <a:rPr lang="vi-VN" sz="2400" dirty="0">
                <a:solidFill>
                  <a:prstClr val="black">
                    <a:lumMod val="50000"/>
                    <a:lumOff val="50000"/>
                  </a:prstClr>
                </a:solidFill>
                <a:highlight>
                  <a:srgbClr val="FFFF00"/>
                </a:highlight>
                <a:latin typeface="Roboto" panose="02000000000000000000" pitchFamily="2" charset="0"/>
              </a:rPr>
              <a:t>: </a:t>
            </a:r>
            <a:r>
              <a:rPr lang="vi-VN" sz="2400" dirty="0">
                <a:solidFill>
                  <a:prstClr val="black">
                    <a:lumMod val="50000"/>
                    <a:lumOff val="50000"/>
                  </a:prstClr>
                </a:solidFill>
                <a:latin typeface="Roboto" panose="02000000000000000000" pitchFamily="2" charset="0"/>
              </a:rPr>
              <a:t>để gán tên khác cho biến khi không muốn dùng tên trùng với property của object</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latin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Destructuring</a:t>
            </a:r>
            <a:endParaRPr lang="en-US" sz="3200" dirty="0">
              <a:solidFill>
                <a:prstClr val="black">
                  <a:lumMod val="50000"/>
                  <a:lumOff val="50000"/>
                </a:prstClr>
              </a:solidFill>
              <a:latin typeface="Roboto" panose="02000000000000000000" pitchFamily="2" charset="0"/>
            </a:endParaRPr>
          </a:p>
        </p:txBody>
      </p:sp>
    </p:spTree>
    <p:extLst>
      <p:ext uri="{BB962C8B-B14F-4D97-AF65-F5344CB8AC3E}">
        <p14:creationId xmlns:p14="http://schemas.microsoft.com/office/powerpoint/2010/main" val="36387232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Destructuring</a:t>
            </a:r>
            <a:endParaRPr lang="en-US" sz="3200" dirty="0">
              <a:solidFill>
                <a:prstClr val="black">
                  <a:lumMod val="50000"/>
                  <a:lumOff val="50000"/>
                </a:prstClr>
              </a:solidFill>
              <a:latin typeface="Roboto" panose="02000000000000000000" pitchFamily="2" charset="0"/>
            </a:endParaRPr>
          </a:p>
        </p:txBody>
      </p:sp>
      <p:sp>
        <p:nvSpPr>
          <p:cNvPr id="17" name="TextBox 16">
            <a:extLst>
              <a:ext uri="{FF2B5EF4-FFF2-40B4-BE49-F238E27FC236}">
                <a16:creationId xmlns:a16="http://schemas.microsoft.com/office/drawing/2014/main" id="{16029B2A-7B83-427A-B46B-5C81CBD51C48}"/>
              </a:ext>
            </a:extLst>
          </p:cNvPr>
          <p:cNvSpPr txBox="1"/>
          <p:nvPr/>
        </p:nvSpPr>
        <p:spPr>
          <a:xfrm>
            <a:off x="1642369" y="1435152"/>
            <a:ext cx="10160855" cy="1143070"/>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dirty="0">
                <a:solidFill>
                  <a:prstClr val="black">
                    <a:lumMod val="50000"/>
                    <a:lumOff val="50000"/>
                  </a:prstClr>
                </a:solidFill>
                <a:latin typeface="Roboto" panose="02000000000000000000" pitchFamily="2" charset="0"/>
              </a:rPr>
              <a:t>Object Destructuring</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latin typeface="Roboto" panose="02000000000000000000" pitchFamily="2" charset="0"/>
            </a:endParaRPr>
          </a:p>
        </p:txBody>
      </p:sp>
      <p:pic>
        <p:nvPicPr>
          <p:cNvPr id="4" name="Picture 3">
            <a:extLst>
              <a:ext uri="{FF2B5EF4-FFF2-40B4-BE49-F238E27FC236}">
                <a16:creationId xmlns:a16="http://schemas.microsoft.com/office/drawing/2014/main" id="{D234BFA2-E9CF-4A3E-9018-C37E09D4974E}"/>
              </a:ext>
            </a:extLst>
          </p:cNvPr>
          <p:cNvPicPr>
            <a:picLocks noChangeAspect="1"/>
          </p:cNvPicPr>
          <p:nvPr/>
        </p:nvPicPr>
        <p:blipFill>
          <a:blip r:embed="rId3"/>
          <a:stretch>
            <a:fillRect/>
          </a:stretch>
        </p:blipFill>
        <p:spPr>
          <a:xfrm>
            <a:off x="674703" y="2651299"/>
            <a:ext cx="5267140" cy="3467418"/>
          </a:xfrm>
          <a:prstGeom prst="rect">
            <a:avLst/>
          </a:prstGeom>
        </p:spPr>
      </p:pic>
      <p:pic>
        <p:nvPicPr>
          <p:cNvPr id="6" name="Picture 5">
            <a:extLst>
              <a:ext uri="{FF2B5EF4-FFF2-40B4-BE49-F238E27FC236}">
                <a16:creationId xmlns:a16="http://schemas.microsoft.com/office/drawing/2014/main" id="{40745A54-1765-469C-AA52-BA364BB12B30}"/>
              </a:ext>
            </a:extLst>
          </p:cNvPr>
          <p:cNvPicPr>
            <a:picLocks noChangeAspect="1"/>
          </p:cNvPicPr>
          <p:nvPr/>
        </p:nvPicPr>
        <p:blipFill>
          <a:blip r:embed="rId4"/>
          <a:stretch>
            <a:fillRect/>
          </a:stretch>
        </p:blipFill>
        <p:spPr>
          <a:xfrm>
            <a:off x="6726138" y="1885596"/>
            <a:ext cx="4380244" cy="4233121"/>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9103229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16029B2A-7B83-427A-B46B-5C81CBD51C48}"/>
              </a:ext>
            </a:extLst>
          </p:cNvPr>
          <p:cNvSpPr txBox="1"/>
          <p:nvPr/>
        </p:nvSpPr>
        <p:spPr>
          <a:xfrm>
            <a:off x="1642369" y="1435152"/>
            <a:ext cx="10160855" cy="2251065"/>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dirty="0">
                <a:solidFill>
                  <a:prstClr val="black">
                    <a:lumMod val="50000"/>
                    <a:lumOff val="50000"/>
                  </a:prstClr>
                </a:solidFill>
                <a:latin typeface="Roboto" panose="02000000000000000000" pitchFamily="2" charset="0"/>
              </a:rPr>
              <a:t>Array Destructuring</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Cách sử dụng với array tương tự như với object tuy nhiên thay vì dùng </a:t>
            </a:r>
            <a:r>
              <a:rPr lang="vi-VN" sz="2400" dirty="0">
                <a:solidFill>
                  <a:prstClr val="black">
                    <a:lumMod val="50000"/>
                    <a:lumOff val="50000"/>
                  </a:prstClr>
                </a:solidFill>
                <a:highlight>
                  <a:srgbClr val="FFFF00"/>
                </a:highlight>
                <a:latin typeface="Roboto" panose="02000000000000000000" pitchFamily="2" charset="0"/>
              </a:rPr>
              <a:t>{} </a:t>
            </a:r>
            <a:r>
              <a:rPr lang="vi-VN" sz="2400" dirty="0">
                <a:solidFill>
                  <a:prstClr val="black">
                    <a:lumMod val="50000"/>
                    <a:lumOff val="50000"/>
                  </a:prstClr>
                </a:solidFill>
                <a:latin typeface="Roboto" panose="02000000000000000000" pitchFamily="2" charset="0"/>
              </a:rPr>
              <a:t>thì ta dùng </a:t>
            </a:r>
            <a:r>
              <a:rPr lang="vi-VN" sz="2400" dirty="0">
                <a:solidFill>
                  <a:prstClr val="black">
                    <a:lumMod val="50000"/>
                    <a:lumOff val="50000"/>
                  </a:prstClr>
                </a:solidFill>
                <a:highlight>
                  <a:srgbClr val="FFFF00"/>
                </a:highlight>
                <a:latin typeface="Roboto" panose="02000000000000000000" pitchFamily="2" charset="0"/>
              </a:rPr>
              <a:t>[]</a:t>
            </a:r>
          </a:p>
          <a:p>
            <a:pPr marL="800100" lvl="1"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Các biến được khai báo tương ứng với vị trí các phần tử của mảng</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err="1">
                <a:solidFill>
                  <a:prstClr val="black">
                    <a:lumMod val="50000"/>
                    <a:lumOff val="50000"/>
                  </a:prstClr>
                </a:solidFill>
                <a:latin typeface="Roboto" panose="02000000000000000000" pitchFamily="2" charset="0"/>
              </a:rPr>
              <a:t>Destructuring</a:t>
            </a:r>
            <a:endParaRPr lang="en-US" sz="3200" dirty="0">
              <a:solidFill>
                <a:prstClr val="black">
                  <a:lumMod val="50000"/>
                  <a:lumOff val="50000"/>
                </a:prstClr>
              </a:solidFill>
              <a:latin typeface="Roboto" panose="02000000000000000000" pitchFamily="2" charset="0"/>
            </a:endParaRPr>
          </a:p>
        </p:txBody>
      </p:sp>
      <p:pic>
        <p:nvPicPr>
          <p:cNvPr id="4" name="Picture 3">
            <a:extLst>
              <a:ext uri="{FF2B5EF4-FFF2-40B4-BE49-F238E27FC236}">
                <a16:creationId xmlns:a16="http://schemas.microsoft.com/office/drawing/2014/main" id="{5CE15E08-0D9E-4F33-A2F1-6C442D0C0BA8}"/>
              </a:ext>
            </a:extLst>
          </p:cNvPr>
          <p:cNvPicPr>
            <a:picLocks noChangeAspect="1"/>
          </p:cNvPicPr>
          <p:nvPr/>
        </p:nvPicPr>
        <p:blipFill>
          <a:blip r:embed="rId4"/>
          <a:stretch>
            <a:fillRect/>
          </a:stretch>
        </p:blipFill>
        <p:spPr>
          <a:xfrm>
            <a:off x="2627929" y="4010997"/>
            <a:ext cx="7877175" cy="2000250"/>
          </a:xfrm>
          <a:prstGeom prst="rect">
            <a:avLst/>
          </a:prstGeom>
        </p:spPr>
      </p:pic>
    </p:spTree>
    <p:extLst>
      <p:ext uri="{BB962C8B-B14F-4D97-AF65-F5344CB8AC3E}">
        <p14:creationId xmlns:p14="http://schemas.microsoft.com/office/powerpoint/2010/main" val="24708385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Template String</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08</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2025182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225705" y="995055"/>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Template String</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416394" y="2026468"/>
            <a:ext cx="6509479" cy="280506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Template String hay còn gọi Template Literals là cú pháp khai báo String trong ES6</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Cho phép chúng ta sử dụng multiline String , biến, biểu thức, hàm bên trong string mà không phải thông qua phép cộng string.</a:t>
            </a:r>
          </a:p>
        </p:txBody>
      </p:sp>
    </p:spTree>
    <p:extLst>
      <p:ext uri="{BB962C8B-B14F-4D97-AF65-F5344CB8AC3E}">
        <p14:creationId xmlns:p14="http://schemas.microsoft.com/office/powerpoint/2010/main" val="14006394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30B6BC-757D-4DE8-9BB3-5A2C6AEB7622}"/>
              </a:ext>
            </a:extLst>
          </p:cNvPr>
          <p:cNvPicPr>
            <a:picLocks noChangeAspect="1"/>
          </p:cNvPicPr>
          <p:nvPr/>
        </p:nvPicPr>
        <p:blipFill>
          <a:blip r:embed="rId3"/>
          <a:stretch>
            <a:fillRect/>
          </a:stretch>
        </p:blipFill>
        <p:spPr>
          <a:xfrm>
            <a:off x="6525110" y="1739141"/>
            <a:ext cx="5009270" cy="3902383"/>
          </a:xfrm>
          <a:prstGeom prst="rect">
            <a:avLst/>
          </a:prstGeom>
        </p:spPr>
      </p:pic>
      <p:sp>
        <p:nvSpPr>
          <p:cNvPr id="16" name="TextBox 15">
            <a:extLst>
              <a:ext uri="{FF2B5EF4-FFF2-40B4-BE49-F238E27FC236}">
                <a16:creationId xmlns:a16="http://schemas.microsoft.com/office/drawing/2014/main" id="{66501EAC-FF03-422C-9425-76A90D81D68B}"/>
              </a:ext>
            </a:extLst>
          </p:cNvPr>
          <p:cNvSpPr txBox="1"/>
          <p:nvPr/>
        </p:nvSpPr>
        <p:spPr>
          <a:xfrm>
            <a:off x="1230018" y="1728465"/>
            <a:ext cx="5009270" cy="5021055"/>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String sẽ nằm trong dấu </a:t>
            </a:r>
            <a:r>
              <a:rPr lang="vi-VN" sz="2400" dirty="0">
                <a:solidFill>
                  <a:prstClr val="black">
                    <a:lumMod val="50000"/>
                    <a:lumOff val="50000"/>
                  </a:prstClr>
                </a:solidFill>
                <a:highlight>
                  <a:srgbClr val="FFFF00"/>
                </a:highlight>
                <a:latin typeface="Roboto" panose="02000000000000000000" pitchFamily="2" charset="0"/>
              </a:rPr>
              <a:t>`…`</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Để truyền biến trong string dùng </a:t>
            </a:r>
            <a:r>
              <a:rPr lang="vi-VN" sz="2400" dirty="0">
                <a:solidFill>
                  <a:prstClr val="black">
                    <a:lumMod val="50000"/>
                    <a:lumOff val="50000"/>
                  </a:prstClr>
                </a:solidFill>
                <a:highlight>
                  <a:srgbClr val="FFFF00"/>
                </a:highlight>
                <a:latin typeface="Roboto" panose="02000000000000000000" pitchFamily="2" charset="0"/>
              </a:rPr>
              <a:t>${...}</a:t>
            </a:r>
            <a:endParaRPr lang="en-US" sz="2400" dirty="0">
              <a:solidFill>
                <a:prstClr val="black">
                  <a:lumMod val="50000"/>
                  <a:lumOff val="50000"/>
                </a:prstClr>
              </a:solidFill>
              <a:highlight>
                <a:srgbClr val="FFFF00"/>
              </a:highlight>
              <a:latin typeface="Roboto" panose="02000000000000000000" pitchFamily="2" charset="0"/>
            </a:endParaRP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Ở ES5, cú pháp để xuống dòng một đoạn text sẽ dài và phức tạp.</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ES6 có cú pháp ngắn gọn</a:t>
            </a:r>
            <a:r>
              <a:rPr lang="en-US" sz="2400" dirty="0">
                <a:solidFill>
                  <a:prstClr val="black">
                    <a:lumMod val="50000"/>
                    <a:lumOff val="50000"/>
                  </a:prstClr>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không cần nhiều dấu cộng và dấu nháy đơn</a:t>
            </a:r>
            <a:r>
              <a:rPr lang="vi-VN" sz="2400" dirty="0">
                <a:solidFill>
                  <a:prstClr val="black">
                    <a:lumMod val="50000"/>
                    <a:lumOff val="50000"/>
                  </a:prstClr>
                </a:solidFill>
                <a:highlight>
                  <a:srgbClr val="FFFF00"/>
                </a:highlight>
                <a:latin typeface="Roboto" panose="02000000000000000000" pitchFamily="2" charset="0"/>
              </a:rPr>
              <a:t>	</a:t>
            </a: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7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Template String</a:t>
            </a:r>
          </a:p>
        </p:txBody>
      </p:sp>
    </p:spTree>
    <p:extLst>
      <p:ext uri="{BB962C8B-B14F-4D97-AF65-F5344CB8AC3E}">
        <p14:creationId xmlns:p14="http://schemas.microsoft.com/office/powerpoint/2010/main" val="19234530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Object Literal</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09</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4623948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106167" y="630900"/>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Object Literal</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326602" y="1793926"/>
            <a:ext cx="6509479" cy="2251065"/>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Object thường được tạo bằng cú pháp {}, bên trong là các property và method.</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latin typeface="Roboto" panose="02000000000000000000" pitchFamily="2" charset="0"/>
            </a:endParaRPr>
          </a:p>
        </p:txBody>
      </p:sp>
      <p:pic>
        <p:nvPicPr>
          <p:cNvPr id="2" name="Picture 1">
            <a:extLst>
              <a:ext uri="{FF2B5EF4-FFF2-40B4-BE49-F238E27FC236}">
                <a16:creationId xmlns:a16="http://schemas.microsoft.com/office/drawing/2014/main" id="{D67C13C4-8794-480C-A90A-B6CE10A08355}"/>
              </a:ext>
            </a:extLst>
          </p:cNvPr>
          <p:cNvPicPr>
            <a:picLocks noChangeAspect="1"/>
          </p:cNvPicPr>
          <p:nvPr/>
        </p:nvPicPr>
        <p:blipFill>
          <a:blip r:embed="rId5"/>
          <a:stretch>
            <a:fillRect/>
          </a:stretch>
        </p:blipFill>
        <p:spPr>
          <a:xfrm>
            <a:off x="5378471" y="3752730"/>
            <a:ext cx="5734050" cy="2066925"/>
          </a:xfrm>
          <a:prstGeom prst="rect">
            <a:avLst/>
          </a:prstGeom>
        </p:spPr>
      </p:pic>
    </p:spTree>
    <p:extLst>
      <p:ext uri="{BB962C8B-B14F-4D97-AF65-F5344CB8AC3E}">
        <p14:creationId xmlns:p14="http://schemas.microsoft.com/office/powerpoint/2010/main" val="28638058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6573EEA4-3708-445C-B382-80439B9D6985}"/>
              </a:ext>
            </a:extLst>
          </p:cNvPr>
          <p:cNvSpPr txBox="1"/>
          <p:nvPr/>
        </p:nvSpPr>
        <p:spPr>
          <a:xfrm>
            <a:off x="2820137" y="266700"/>
            <a:ext cx="6551719"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Generic Convention</a:t>
            </a:r>
          </a:p>
        </p:txBody>
      </p:sp>
      <p:sp>
        <p:nvSpPr>
          <p:cNvPr id="11" name="TextBox 10">
            <a:extLst>
              <a:ext uri="{FF2B5EF4-FFF2-40B4-BE49-F238E27FC236}">
                <a16:creationId xmlns:a16="http://schemas.microsoft.com/office/drawing/2014/main" id="{44F23ACC-3CEF-405A-86C4-504D1715F294}"/>
              </a:ext>
            </a:extLst>
          </p:cNvPr>
          <p:cNvSpPr txBox="1"/>
          <p:nvPr/>
        </p:nvSpPr>
        <p:spPr>
          <a:xfrm>
            <a:off x="1281945" y="842266"/>
            <a:ext cx="9628102" cy="5386090"/>
          </a:xfrm>
          <a:prstGeom prst="rect">
            <a:avLst/>
          </a:prstGeom>
          <a:noFill/>
        </p:spPr>
        <p:txBody>
          <a:bodyPr wrap="square" rtlCol="0">
            <a:spAutoFit/>
          </a:bodyPr>
          <a:lstStyle/>
          <a:p>
            <a:pPr marL="342900" indent="-342900" algn="l">
              <a:buFont typeface="Courier New" panose="02070309020205020404" pitchFamily="49" charset="0"/>
              <a:buChar char="o"/>
            </a:pPr>
            <a:r>
              <a:rPr lang="en-US" sz="2400" b="0" i="0" dirty="0">
                <a:solidFill>
                  <a:schemeClr val="bg1">
                    <a:lumMod val="50000"/>
                  </a:schemeClr>
                </a:solidFill>
                <a:effectLst/>
                <a:latin typeface="Roboto" panose="02000000000000000000" pitchFamily="2" charset="0"/>
                <a:ea typeface="Roboto" panose="02000000000000000000" pitchFamily="2" charset="0"/>
              </a:rPr>
              <a:t>E — Element (</a:t>
            </a:r>
            <a:r>
              <a:rPr lang="en-US" sz="2400" b="0" i="0" dirty="0" err="1">
                <a:solidFill>
                  <a:schemeClr val="bg1">
                    <a:lumMod val="50000"/>
                  </a:schemeClr>
                </a:solidFill>
                <a:effectLst/>
                <a:latin typeface="Roboto" panose="02000000000000000000" pitchFamily="2" charset="0"/>
                <a:ea typeface="Roboto" panose="02000000000000000000" pitchFamily="2" charset="0"/>
              </a:rPr>
              <a:t>Phần</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tử</a:t>
            </a:r>
            <a:r>
              <a:rPr lang="en-US" sz="2400" b="0" i="0" dirty="0">
                <a:solidFill>
                  <a:schemeClr val="bg1">
                    <a:lumMod val="50000"/>
                  </a:schemeClr>
                </a:solidFill>
                <a:effectLst/>
                <a:latin typeface="Roboto" panose="02000000000000000000" pitchFamily="2" charset="0"/>
                <a:ea typeface="Roboto" panose="02000000000000000000" pitchFamily="2" charset="0"/>
              </a:rPr>
              <a:t> - </a:t>
            </a:r>
            <a:r>
              <a:rPr lang="en-US" sz="2400" b="0" i="0" dirty="0" err="1">
                <a:solidFill>
                  <a:schemeClr val="bg1">
                    <a:lumMod val="50000"/>
                  </a:schemeClr>
                </a:solidFill>
                <a:effectLst/>
                <a:latin typeface="Roboto" panose="02000000000000000000" pitchFamily="2" charset="0"/>
                <a:ea typeface="Roboto" panose="02000000000000000000" pitchFamily="2" charset="0"/>
              </a:rPr>
              <a:t>sử</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dụng</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phổ</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biến</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trong</a:t>
            </a:r>
            <a:r>
              <a:rPr lang="en-US" sz="2400" b="0" i="0" dirty="0">
                <a:solidFill>
                  <a:schemeClr val="bg1">
                    <a:lumMod val="50000"/>
                  </a:schemeClr>
                </a:solidFill>
                <a:effectLst/>
                <a:latin typeface="Roboto" panose="02000000000000000000" pitchFamily="2" charset="0"/>
                <a:ea typeface="Roboto" panose="02000000000000000000" pitchFamily="2" charset="0"/>
              </a:rPr>
              <a:t> Collection Framework)</a:t>
            </a:r>
          </a:p>
          <a:p>
            <a:pPr algn="l"/>
            <a:endParaRPr lang="en-US" sz="2400" b="0" i="0" dirty="0">
              <a:solidFill>
                <a:schemeClr val="bg1">
                  <a:lumMod val="50000"/>
                </a:schemeClr>
              </a:solidFill>
              <a:effectLst/>
              <a:latin typeface="Roboto" panose="02000000000000000000" pitchFamily="2" charset="0"/>
              <a:ea typeface="Roboto" panose="02000000000000000000" pitchFamily="2" charset="0"/>
            </a:endParaRPr>
          </a:p>
          <a:p>
            <a:pPr marL="342900" indent="-342900" algn="l">
              <a:buFont typeface="Courier New" panose="02070309020205020404" pitchFamily="49" charset="0"/>
              <a:buChar char="o"/>
            </a:pPr>
            <a:r>
              <a:rPr lang="en-US" sz="2400" b="0" i="0" dirty="0">
                <a:solidFill>
                  <a:schemeClr val="bg1">
                    <a:lumMod val="50000"/>
                  </a:schemeClr>
                </a:solidFill>
                <a:effectLst/>
                <a:latin typeface="Roboto" panose="02000000000000000000" pitchFamily="2" charset="0"/>
                <a:ea typeface="Roboto" panose="02000000000000000000" pitchFamily="2" charset="0"/>
              </a:rPr>
              <a:t>K — Key (</a:t>
            </a:r>
            <a:r>
              <a:rPr lang="en-US" sz="2400" dirty="0" err="1">
                <a:solidFill>
                  <a:schemeClr val="bg1">
                    <a:lumMod val="50000"/>
                  </a:schemeClr>
                </a:solidFill>
                <a:latin typeface="Roboto" panose="02000000000000000000" pitchFamily="2" charset="0"/>
                <a:ea typeface="Roboto" panose="02000000000000000000" pitchFamily="2" charset="0"/>
              </a:rPr>
              <a:t>K</a:t>
            </a:r>
            <a:r>
              <a:rPr lang="en-US" sz="2400" b="0" i="0" dirty="0" err="1">
                <a:solidFill>
                  <a:schemeClr val="bg1">
                    <a:lumMod val="50000"/>
                  </a:schemeClr>
                </a:solidFill>
                <a:effectLst/>
                <a:latin typeface="Roboto" panose="02000000000000000000" pitchFamily="2" charset="0"/>
                <a:ea typeface="Roboto" panose="02000000000000000000" pitchFamily="2" charset="0"/>
              </a:rPr>
              <a:t>hóa</a:t>
            </a:r>
            <a:r>
              <a:rPr lang="en-US" sz="2400" b="0" i="0" dirty="0">
                <a:solidFill>
                  <a:schemeClr val="bg1">
                    <a:lumMod val="50000"/>
                  </a:schemeClr>
                </a:solidFill>
                <a:effectLst/>
                <a:latin typeface="Roboto" panose="02000000000000000000" pitchFamily="2" charset="0"/>
                <a:ea typeface="Roboto" panose="02000000000000000000" pitchFamily="2" charset="0"/>
              </a:rPr>
              <a:t>)</a:t>
            </a:r>
          </a:p>
          <a:p>
            <a:pPr algn="l"/>
            <a:endParaRPr lang="en-US" sz="2400" b="0" i="0" dirty="0">
              <a:solidFill>
                <a:schemeClr val="bg1">
                  <a:lumMod val="50000"/>
                </a:schemeClr>
              </a:solidFill>
              <a:effectLst/>
              <a:latin typeface="Roboto" panose="02000000000000000000" pitchFamily="2" charset="0"/>
              <a:ea typeface="Roboto" panose="02000000000000000000" pitchFamily="2" charset="0"/>
            </a:endParaRPr>
          </a:p>
          <a:p>
            <a:pPr marL="342900" indent="-342900" algn="l">
              <a:buFont typeface="Courier New" panose="02070309020205020404" pitchFamily="49" charset="0"/>
              <a:buChar char="o"/>
            </a:pPr>
            <a:r>
              <a:rPr lang="en-US" sz="2400" b="0" i="0" dirty="0">
                <a:solidFill>
                  <a:schemeClr val="bg1">
                    <a:lumMod val="50000"/>
                  </a:schemeClr>
                </a:solidFill>
                <a:effectLst/>
                <a:latin typeface="Roboto" panose="02000000000000000000" pitchFamily="2" charset="0"/>
                <a:ea typeface="Roboto" panose="02000000000000000000" pitchFamily="2" charset="0"/>
              </a:rPr>
              <a:t>N — Number (</a:t>
            </a:r>
            <a:r>
              <a:rPr lang="en-US" sz="2400" b="0" i="0" dirty="0" err="1">
                <a:solidFill>
                  <a:schemeClr val="bg1">
                    <a:lumMod val="50000"/>
                  </a:schemeClr>
                </a:solidFill>
                <a:effectLst/>
                <a:latin typeface="Roboto" panose="02000000000000000000" pitchFamily="2" charset="0"/>
                <a:ea typeface="Roboto" panose="02000000000000000000" pitchFamily="2" charset="0"/>
              </a:rPr>
              <a:t>Kiểu</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số</a:t>
            </a:r>
            <a:r>
              <a:rPr lang="en-US" sz="2400" dirty="0">
                <a:solidFill>
                  <a:schemeClr val="bg1">
                    <a:lumMod val="50000"/>
                  </a:schemeClr>
                </a:solidFill>
                <a:latin typeface="Roboto" panose="02000000000000000000" pitchFamily="2" charset="0"/>
                <a:ea typeface="Roboto" panose="02000000000000000000" pitchFamily="2" charset="0"/>
              </a:rPr>
              <a:t>: Integer, Float,…</a:t>
            </a:r>
            <a:r>
              <a:rPr lang="en-US" sz="2400" b="0" i="0" dirty="0">
                <a:solidFill>
                  <a:schemeClr val="bg1">
                    <a:lumMod val="50000"/>
                  </a:schemeClr>
                </a:solidFill>
                <a:effectLst/>
                <a:latin typeface="Roboto" panose="02000000000000000000" pitchFamily="2" charset="0"/>
                <a:ea typeface="Roboto" panose="02000000000000000000" pitchFamily="2" charset="0"/>
              </a:rPr>
              <a:t>)</a:t>
            </a:r>
          </a:p>
          <a:p>
            <a:pPr algn="l"/>
            <a:endParaRPr lang="en-US" sz="2400" b="0" i="0" dirty="0">
              <a:solidFill>
                <a:schemeClr val="bg1">
                  <a:lumMod val="50000"/>
                </a:schemeClr>
              </a:solidFill>
              <a:effectLst/>
              <a:latin typeface="Roboto" panose="02000000000000000000" pitchFamily="2" charset="0"/>
              <a:ea typeface="Roboto" panose="02000000000000000000" pitchFamily="2" charset="0"/>
            </a:endParaRPr>
          </a:p>
          <a:p>
            <a:pPr marL="342900" indent="-342900" algn="l">
              <a:buFont typeface="Courier New" panose="02070309020205020404" pitchFamily="49" charset="0"/>
              <a:buChar char="o"/>
            </a:pPr>
            <a:r>
              <a:rPr lang="en-US" sz="2400" b="0" i="0" dirty="0">
                <a:solidFill>
                  <a:schemeClr val="bg1">
                    <a:lumMod val="50000"/>
                  </a:schemeClr>
                </a:solidFill>
                <a:effectLst/>
                <a:latin typeface="Roboto" panose="02000000000000000000" pitchFamily="2" charset="0"/>
                <a:ea typeface="Roboto" panose="02000000000000000000" pitchFamily="2" charset="0"/>
              </a:rPr>
              <a:t>T — Type (</a:t>
            </a:r>
            <a:r>
              <a:rPr lang="en-US" sz="2400" b="0" i="0" dirty="0" err="1">
                <a:solidFill>
                  <a:schemeClr val="bg1">
                    <a:lumMod val="50000"/>
                  </a:schemeClr>
                </a:solidFill>
                <a:effectLst/>
                <a:latin typeface="Roboto" panose="02000000000000000000" pitchFamily="2" charset="0"/>
                <a:ea typeface="Roboto" panose="02000000000000000000" pitchFamily="2" charset="0"/>
              </a:rPr>
              <a:t>Kiểu</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dữ</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liệu</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bất</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kỳ</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thuộc</a:t>
            </a:r>
            <a:r>
              <a:rPr lang="en-US" sz="2400" b="0" i="0" dirty="0">
                <a:solidFill>
                  <a:schemeClr val="bg1">
                    <a:lumMod val="50000"/>
                  </a:schemeClr>
                </a:solidFill>
                <a:effectLst/>
                <a:latin typeface="Roboto" panose="02000000000000000000" pitchFamily="2" charset="0"/>
                <a:ea typeface="Roboto" panose="02000000000000000000" pitchFamily="2" charset="0"/>
              </a:rPr>
              <a:t> Wrapper class: String, Integer, Long, Float, …. </a:t>
            </a:r>
            <a:r>
              <a:rPr lang="en-US" sz="2400" b="0" i="0" dirty="0" err="1">
                <a:solidFill>
                  <a:schemeClr val="bg1">
                    <a:lumMod val="50000"/>
                  </a:schemeClr>
                </a:solidFill>
                <a:effectLst/>
                <a:latin typeface="Roboto" panose="02000000000000000000" pitchFamily="2" charset="0"/>
                <a:ea typeface="Roboto" panose="02000000000000000000" pitchFamily="2" charset="0"/>
              </a:rPr>
              <a:t>Hoặc</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kiểu</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dữ</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liệu</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tự</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định</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nghĩa</a:t>
            </a:r>
            <a:r>
              <a:rPr lang="en-US" sz="2400" b="0" i="0" dirty="0">
                <a:solidFill>
                  <a:schemeClr val="bg1">
                    <a:lumMod val="50000"/>
                  </a:schemeClr>
                </a:solidFill>
                <a:effectLst/>
                <a:latin typeface="Roboto" panose="02000000000000000000" pitchFamily="2" charset="0"/>
                <a:ea typeface="Roboto" panose="02000000000000000000" pitchFamily="2" charset="0"/>
              </a:rPr>
              <a:t>)</a:t>
            </a:r>
          </a:p>
          <a:p>
            <a:pPr algn="l"/>
            <a:endParaRPr lang="en-US" sz="2400" b="0" i="0" dirty="0">
              <a:solidFill>
                <a:schemeClr val="bg1">
                  <a:lumMod val="50000"/>
                </a:schemeClr>
              </a:solidFill>
              <a:effectLst/>
              <a:latin typeface="Roboto" panose="02000000000000000000" pitchFamily="2" charset="0"/>
              <a:ea typeface="Roboto" panose="02000000000000000000" pitchFamily="2" charset="0"/>
            </a:endParaRPr>
          </a:p>
          <a:p>
            <a:pPr marL="342900" indent="-342900" algn="l">
              <a:buFont typeface="Courier New" panose="02070309020205020404" pitchFamily="49" charset="0"/>
              <a:buChar char="o"/>
            </a:pPr>
            <a:r>
              <a:rPr lang="en-US" sz="2400" b="0" i="0" dirty="0">
                <a:solidFill>
                  <a:schemeClr val="bg1">
                    <a:lumMod val="50000"/>
                  </a:schemeClr>
                </a:solidFill>
                <a:effectLst/>
                <a:latin typeface="Roboto" panose="02000000000000000000" pitchFamily="2" charset="0"/>
                <a:ea typeface="Roboto" panose="02000000000000000000" pitchFamily="2" charset="0"/>
              </a:rPr>
              <a:t>V — Value (</a:t>
            </a:r>
            <a:r>
              <a:rPr lang="en-US" sz="2400" dirty="0" err="1">
                <a:solidFill>
                  <a:schemeClr val="bg1">
                    <a:lumMod val="50000"/>
                  </a:schemeClr>
                </a:solidFill>
                <a:latin typeface="Roboto" panose="02000000000000000000" pitchFamily="2" charset="0"/>
                <a:ea typeface="Roboto" panose="02000000000000000000" pitchFamily="2" charset="0"/>
              </a:rPr>
              <a:t>G</a:t>
            </a:r>
            <a:r>
              <a:rPr lang="en-US" sz="2400" b="0" i="0" dirty="0" err="1">
                <a:solidFill>
                  <a:schemeClr val="bg1">
                    <a:lumMod val="50000"/>
                  </a:schemeClr>
                </a:solidFill>
                <a:effectLst/>
                <a:latin typeface="Roboto" panose="02000000000000000000" pitchFamily="2" charset="0"/>
                <a:ea typeface="Roboto" panose="02000000000000000000" pitchFamily="2" charset="0"/>
              </a:rPr>
              <a:t>iá</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trị</a:t>
            </a:r>
            <a:r>
              <a:rPr lang="en-US" sz="2400" b="0" i="0" dirty="0">
                <a:solidFill>
                  <a:schemeClr val="bg1">
                    <a:lumMod val="50000"/>
                  </a:schemeClr>
                </a:solidFill>
                <a:effectLst/>
                <a:latin typeface="Roboto" panose="02000000000000000000" pitchFamily="2" charset="0"/>
                <a:ea typeface="Roboto" panose="02000000000000000000" pitchFamily="2" charset="0"/>
              </a:rPr>
              <a:t>)</a:t>
            </a:r>
          </a:p>
          <a:p>
            <a:pPr algn="l"/>
            <a:endParaRPr lang="en-US" sz="2400" b="0" i="0" dirty="0">
              <a:solidFill>
                <a:schemeClr val="bg1">
                  <a:lumMod val="50000"/>
                </a:schemeClr>
              </a:solidFill>
              <a:effectLst/>
              <a:latin typeface="Roboto" panose="02000000000000000000" pitchFamily="2" charset="0"/>
              <a:ea typeface="Roboto" panose="02000000000000000000" pitchFamily="2" charset="0"/>
            </a:endParaRPr>
          </a:p>
          <a:p>
            <a:pPr marL="342900" indent="-342900" algn="l">
              <a:buFont typeface="Courier New" panose="02070309020205020404" pitchFamily="49" charset="0"/>
              <a:buChar char="o"/>
            </a:pPr>
            <a:r>
              <a:rPr lang="en-US" sz="2400" b="0" i="0" dirty="0">
                <a:solidFill>
                  <a:schemeClr val="bg1">
                    <a:lumMod val="50000"/>
                  </a:schemeClr>
                </a:solidFill>
                <a:effectLst/>
                <a:latin typeface="Roboto" panose="02000000000000000000" pitchFamily="2" charset="0"/>
                <a:ea typeface="Roboto" panose="02000000000000000000" pitchFamily="2" charset="0"/>
              </a:rPr>
              <a:t>S,U,V,…— </a:t>
            </a:r>
            <a:r>
              <a:rPr lang="en-US" sz="2400" b="0" i="0" dirty="0" err="1">
                <a:solidFill>
                  <a:schemeClr val="bg1">
                    <a:lumMod val="50000"/>
                  </a:schemeClr>
                </a:solidFill>
                <a:effectLst/>
                <a:latin typeface="Roboto" panose="02000000000000000000" pitchFamily="2" charset="0"/>
                <a:ea typeface="Roboto" panose="02000000000000000000" pitchFamily="2" charset="0"/>
              </a:rPr>
              <a:t>đại</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diện</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cho</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các</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kiểu</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dữ</a:t>
            </a:r>
            <a:r>
              <a:rPr lang="en-US" sz="2400" b="0" i="0" dirty="0">
                <a:solidFill>
                  <a:schemeClr val="bg1">
                    <a:lumMod val="50000"/>
                  </a:schemeClr>
                </a:solidFill>
                <a:effectLst/>
                <a:latin typeface="Roboto" panose="02000000000000000000" pitchFamily="2" charset="0"/>
                <a:ea typeface="Roboto" panose="02000000000000000000" pitchFamily="2" charset="0"/>
              </a:rPr>
              <a:t> </a:t>
            </a:r>
            <a:r>
              <a:rPr lang="en-US" sz="2400" b="0" i="0" dirty="0" err="1">
                <a:solidFill>
                  <a:schemeClr val="bg1">
                    <a:lumMod val="50000"/>
                  </a:schemeClr>
                </a:solidFill>
                <a:effectLst/>
                <a:latin typeface="Roboto" panose="02000000000000000000" pitchFamily="2" charset="0"/>
                <a:ea typeface="Roboto" panose="02000000000000000000" pitchFamily="2" charset="0"/>
              </a:rPr>
              <a:t>liệu</a:t>
            </a:r>
            <a:r>
              <a:rPr lang="en-US" sz="2400" b="0" i="0" dirty="0">
                <a:solidFill>
                  <a:schemeClr val="bg1">
                    <a:lumMod val="50000"/>
                  </a:schemeClr>
                </a:solidFill>
                <a:effectLst/>
                <a:latin typeface="Roboto" panose="02000000000000000000" pitchFamily="2" charset="0"/>
                <a:ea typeface="Roboto" panose="02000000000000000000" pitchFamily="2" charset="0"/>
              </a:rPr>
              <a:t> (Type) </a:t>
            </a:r>
            <a:r>
              <a:rPr lang="en-US" sz="2400" b="0" i="0" dirty="0" err="1">
                <a:solidFill>
                  <a:schemeClr val="bg1">
                    <a:lumMod val="50000"/>
                  </a:schemeClr>
                </a:solidFill>
                <a:effectLst/>
                <a:latin typeface="Roboto" panose="02000000000000000000" pitchFamily="2" charset="0"/>
                <a:ea typeface="Roboto" panose="02000000000000000000" pitchFamily="2" charset="0"/>
              </a:rPr>
              <a:t>thứ</a:t>
            </a:r>
            <a:r>
              <a:rPr lang="en-US" sz="2400" b="0" i="0" dirty="0">
                <a:solidFill>
                  <a:schemeClr val="bg1">
                    <a:lumMod val="50000"/>
                  </a:schemeClr>
                </a:solidFill>
                <a:effectLst/>
                <a:latin typeface="Roboto" panose="02000000000000000000" pitchFamily="2" charset="0"/>
                <a:ea typeface="Roboto" panose="02000000000000000000" pitchFamily="2" charset="0"/>
              </a:rPr>
              <a:t> 2, 3, 4, …</a:t>
            </a:r>
          </a:p>
          <a:p>
            <a:pPr marL="342900" lvl="0" indent="-342900">
              <a:lnSpc>
                <a:spcPct val="150000"/>
              </a:lnSpc>
              <a:buFont typeface="Courier New" panose="02070309020205020404" pitchFamily="49" charset="0"/>
              <a:buChar char="o"/>
            </a:pPr>
            <a:endParaRPr lang="vi-VN" sz="2400" b="1" dirty="0">
              <a:solidFill>
                <a:schemeClr val="bg1">
                  <a:lumMod val="50000"/>
                </a:schemeClr>
              </a:solidFill>
              <a:latin typeface="Roboto" panose="02000000000000000000" pitchFamily="2" charset="0"/>
              <a:ea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7000"/>
            <a:extLst>
              <a:ext uri="{28A0092B-C50C-407E-A947-70E740481C1C}">
                <a14:useLocalDpi xmlns:a14="http://schemas.microsoft.com/office/drawing/2010/main" val="0"/>
              </a:ext>
            </a:extLst>
          </a:blip>
          <a:stretch>
            <a:fillRect/>
          </a:stretch>
        </p:blipFill>
        <p:spPr>
          <a:xfrm>
            <a:off x="4074289" y="2875861"/>
            <a:ext cx="3883619" cy="1106277"/>
          </a:xfrm>
          <a:prstGeom prst="rect">
            <a:avLst/>
          </a:prstGeom>
        </p:spPr>
      </p:pic>
    </p:spTree>
    <p:extLst>
      <p:ext uri="{BB962C8B-B14F-4D97-AF65-F5344CB8AC3E}">
        <p14:creationId xmlns:p14="http://schemas.microsoft.com/office/powerpoint/2010/main" val="14620408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Object Literal</a:t>
            </a:r>
          </a:p>
        </p:txBody>
      </p:sp>
      <p:sp>
        <p:nvSpPr>
          <p:cNvPr id="16" name="TextBox 15">
            <a:extLst>
              <a:ext uri="{FF2B5EF4-FFF2-40B4-BE49-F238E27FC236}">
                <a16:creationId xmlns:a16="http://schemas.microsoft.com/office/drawing/2014/main" id="{66501EAC-FF03-422C-9425-76A90D81D68B}"/>
              </a:ext>
            </a:extLst>
          </p:cNvPr>
          <p:cNvSpPr txBox="1"/>
          <p:nvPr/>
        </p:nvSpPr>
        <p:spPr>
          <a:xfrm>
            <a:off x="1872456" y="1110372"/>
            <a:ext cx="9412582" cy="1697068"/>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Trong ES6, cú pháp tạo object được đơn giản hóa hơn.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Cho phép khai báo tắt thuộc tính của object với biến cùng tên,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Khai báo tắt phương thức bằng cách lượt bỏ function</a:t>
            </a:r>
            <a:endParaRPr lang="vi-VN" sz="2400" dirty="0">
              <a:solidFill>
                <a:prstClr val="black">
                  <a:lumMod val="50000"/>
                  <a:lumOff val="50000"/>
                </a:prstClr>
              </a:solidFill>
              <a:highlight>
                <a:srgbClr val="FFFF00"/>
              </a:highlight>
              <a:latin typeface="Roboto" panose="02000000000000000000" pitchFamily="2" charset="0"/>
            </a:endParaRPr>
          </a:p>
        </p:txBody>
      </p:sp>
      <p:pic>
        <p:nvPicPr>
          <p:cNvPr id="2" name="Picture 1">
            <a:extLst>
              <a:ext uri="{FF2B5EF4-FFF2-40B4-BE49-F238E27FC236}">
                <a16:creationId xmlns:a16="http://schemas.microsoft.com/office/drawing/2014/main" id="{C56B5347-A320-4020-BD16-DC066254B1F5}"/>
              </a:ext>
            </a:extLst>
          </p:cNvPr>
          <p:cNvPicPr>
            <a:picLocks noChangeAspect="1"/>
          </p:cNvPicPr>
          <p:nvPr/>
        </p:nvPicPr>
        <p:blipFill>
          <a:blip r:embed="rId3"/>
          <a:stretch>
            <a:fillRect/>
          </a:stretch>
        </p:blipFill>
        <p:spPr>
          <a:xfrm>
            <a:off x="1149420" y="3651112"/>
            <a:ext cx="4381500" cy="1778517"/>
          </a:xfrm>
          <a:prstGeom prst="rect">
            <a:avLst/>
          </a:prstGeom>
        </p:spPr>
      </p:pic>
      <p:pic>
        <p:nvPicPr>
          <p:cNvPr id="11" name="Picture 10">
            <a:extLst>
              <a:ext uri="{FF2B5EF4-FFF2-40B4-BE49-F238E27FC236}">
                <a16:creationId xmlns:a16="http://schemas.microsoft.com/office/drawing/2014/main" id="{4FAB1D44-4AC7-4C23-B125-24AB21F08175}"/>
              </a:ext>
            </a:extLst>
          </p:cNvPr>
          <p:cNvPicPr>
            <a:picLocks noChangeAspect="1"/>
          </p:cNvPicPr>
          <p:nvPr/>
        </p:nvPicPr>
        <p:blipFill>
          <a:blip r:embed="rId4"/>
          <a:stretch>
            <a:fillRect/>
          </a:stretch>
        </p:blipFill>
        <p:spPr>
          <a:xfrm>
            <a:off x="6456892" y="3544730"/>
            <a:ext cx="4933950" cy="1778517"/>
          </a:xfrm>
          <a:prstGeom prst="rect">
            <a:avLst/>
          </a:prstGeom>
        </p:spPr>
      </p:pic>
      <p:sp>
        <p:nvSpPr>
          <p:cNvPr id="5" name="Rectangle 4">
            <a:extLst>
              <a:ext uri="{FF2B5EF4-FFF2-40B4-BE49-F238E27FC236}">
                <a16:creationId xmlns:a16="http://schemas.microsoft.com/office/drawing/2014/main" id="{187DB770-14F4-41BE-A8F4-930ECD357873}"/>
              </a:ext>
            </a:extLst>
          </p:cNvPr>
          <p:cNvSpPr/>
          <p:nvPr/>
        </p:nvSpPr>
        <p:spPr>
          <a:xfrm>
            <a:off x="6757304" y="4053385"/>
            <a:ext cx="1170276" cy="218157"/>
          </a:xfrm>
          <a:prstGeom prst="rect">
            <a:avLst/>
          </a:prstGeom>
          <a:noFill/>
          <a:ln>
            <a:solidFill>
              <a:srgbClr val="FF8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4" name="Rectangle 13">
            <a:extLst>
              <a:ext uri="{FF2B5EF4-FFF2-40B4-BE49-F238E27FC236}">
                <a16:creationId xmlns:a16="http://schemas.microsoft.com/office/drawing/2014/main" id="{15D3515A-A2B3-46D0-95D5-69FEA3983F9D}"/>
              </a:ext>
            </a:extLst>
          </p:cNvPr>
          <p:cNvSpPr/>
          <p:nvPr/>
        </p:nvSpPr>
        <p:spPr>
          <a:xfrm>
            <a:off x="1487223" y="4053385"/>
            <a:ext cx="770466" cy="241172"/>
          </a:xfrm>
          <a:prstGeom prst="rect">
            <a:avLst/>
          </a:prstGeom>
          <a:noFill/>
          <a:ln>
            <a:solidFill>
              <a:srgbClr val="FF88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cxnSp>
        <p:nvCxnSpPr>
          <p:cNvPr id="7" name="Straight Arrow Connector 6">
            <a:extLst>
              <a:ext uri="{FF2B5EF4-FFF2-40B4-BE49-F238E27FC236}">
                <a16:creationId xmlns:a16="http://schemas.microsoft.com/office/drawing/2014/main" id="{1136AE66-153F-4544-AD8A-17493B490A26}"/>
              </a:ext>
            </a:extLst>
          </p:cNvPr>
          <p:cNvCxnSpPr>
            <a:cxnSpLocks/>
            <a:stCxn id="5" idx="1"/>
            <a:endCxn id="14" idx="3"/>
          </p:cNvCxnSpPr>
          <p:nvPr/>
        </p:nvCxnSpPr>
        <p:spPr>
          <a:xfrm flipH="1">
            <a:off x="2257689" y="4162464"/>
            <a:ext cx="4499615" cy="11507"/>
          </a:xfrm>
          <a:prstGeom prst="straightConnector1">
            <a:avLst/>
          </a:prstGeom>
          <a:ln w="28575">
            <a:solidFill>
              <a:srgbClr val="FF884D"/>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8040892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7A8880-5DC4-4BDA-A48B-233F1302A2B8}"/>
              </a:ext>
            </a:extLst>
          </p:cNvPr>
          <p:cNvPicPr>
            <a:picLocks noChangeAspect="1"/>
          </p:cNvPicPr>
          <p:nvPr/>
        </p:nvPicPr>
        <p:blipFill>
          <a:blip r:embed="rId3"/>
          <a:stretch>
            <a:fillRect/>
          </a:stretch>
        </p:blipFill>
        <p:spPr>
          <a:xfrm>
            <a:off x="3281362" y="3587026"/>
            <a:ext cx="5629275" cy="24765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Object Literal</a:t>
            </a:r>
          </a:p>
        </p:txBody>
      </p:sp>
      <p:sp>
        <p:nvSpPr>
          <p:cNvPr id="16" name="TextBox 15">
            <a:extLst>
              <a:ext uri="{FF2B5EF4-FFF2-40B4-BE49-F238E27FC236}">
                <a16:creationId xmlns:a16="http://schemas.microsoft.com/office/drawing/2014/main" id="{66501EAC-FF03-422C-9425-76A90D81D68B}"/>
              </a:ext>
            </a:extLst>
          </p:cNvPr>
          <p:cNvSpPr txBox="1"/>
          <p:nvPr/>
        </p:nvSpPr>
        <p:spPr>
          <a:xfrm>
            <a:off x="1872456" y="1593851"/>
            <a:ext cx="9412582" cy="1143070"/>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Ngoài ra từ ES6 bạn cũng có thể khai báo </a:t>
            </a:r>
            <a:r>
              <a:rPr lang="en-US" sz="2400" dirty="0" err="1">
                <a:solidFill>
                  <a:prstClr val="black">
                    <a:lumMod val="50000"/>
                    <a:lumOff val="50000"/>
                  </a:prstClr>
                </a:solidFill>
                <a:latin typeface="Roboto" panose="02000000000000000000" pitchFamily="2" charset="0"/>
              </a:rPr>
              <a:t>tên</a:t>
            </a:r>
            <a:r>
              <a:rPr lang="en-US" sz="2400" dirty="0">
                <a:solidFill>
                  <a:prstClr val="black">
                    <a:lumMod val="50000"/>
                    <a:lumOff val="50000"/>
                  </a:prstClr>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thuộc tính cho object một cách linh động bằng cách sử dụng cú pháp [].</a:t>
            </a:r>
          </a:p>
        </p:txBody>
      </p:sp>
      <p:sp>
        <p:nvSpPr>
          <p:cNvPr id="5" name="Rectangle 4">
            <a:extLst>
              <a:ext uri="{FF2B5EF4-FFF2-40B4-BE49-F238E27FC236}">
                <a16:creationId xmlns:a16="http://schemas.microsoft.com/office/drawing/2014/main" id="{50DA607C-711A-4827-B41D-6A1A96ABF1FF}"/>
              </a:ext>
            </a:extLst>
          </p:cNvPr>
          <p:cNvSpPr/>
          <p:nvPr/>
        </p:nvSpPr>
        <p:spPr>
          <a:xfrm>
            <a:off x="4528457" y="3655175"/>
            <a:ext cx="598714" cy="2929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sp>
        <p:nvSpPr>
          <p:cNvPr id="6" name="Rectangle 5">
            <a:extLst>
              <a:ext uri="{FF2B5EF4-FFF2-40B4-BE49-F238E27FC236}">
                <a16:creationId xmlns:a16="http://schemas.microsoft.com/office/drawing/2014/main" id="{97090112-025C-431C-A2C8-57BE3F920008}"/>
              </a:ext>
            </a:extLst>
          </p:cNvPr>
          <p:cNvSpPr/>
          <p:nvPr/>
        </p:nvSpPr>
        <p:spPr>
          <a:xfrm>
            <a:off x="8216907" y="4708672"/>
            <a:ext cx="408602" cy="23320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latin typeface="Roboto" panose="02000000000000000000" pitchFamily="2" charset="0"/>
            </a:endParaRPr>
          </a:p>
        </p:txBody>
      </p:sp>
      <p:cxnSp>
        <p:nvCxnSpPr>
          <p:cNvPr id="14" name="Connector: Elbow 13">
            <a:extLst>
              <a:ext uri="{FF2B5EF4-FFF2-40B4-BE49-F238E27FC236}">
                <a16:creationId xmlns:a16="http://schemas.microsoft.com/office/drawing/2014/main" id="{D3D32568-98DF-469B-A406-39DE4070D69A}"/>
              </a:ext>
            </a:extLst>
          </p:cNvPr>
          <p:cNvCxnSpPr>
            <a:cxnSpLocks/>
            <a:stCxn id="5" idx="3"/>
            <a:endCxn id="6" idx="0"/>
          </p:cNvCxnSpPr>
          <p:nvPr/>
        </p:nvCxnSpPr>
        <p:spPr>
          <a:xfrm>
            <a:off x="5127171" y="3801658"/>
            <a:ext cx="3294037" cy="9070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6220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for of vs for in</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10</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8462889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63</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106167" y="630900"/>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for of vs for in</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557495" y="1425386"/>
            <a:ext cx="6282267" cy="3359061"/>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1" dirty="0">
                <a:solidFill>
                  <a:prstClr val="black">
                    <a:lumMod val="50000"/>
                    <a:lumOff val="50000"/>
                  </a:prstClr>
                </a:solidFill>
                <a:latin typeface="Roboto" panose="02000000000000000000" pitchFamily="2" charset="0"/>
              </a:rPr>
              <a:t>For … in… </a:t>
            </a:r>
            <a:endParaRPr lang="en-US" sz="2400" b="1" dirty="0">
              <a:solidFill>
                <a:prstClr val="black">
                  <a:lumMod val="50000"/>
                  <a:lumOff val="50000"/>
                </a:prstClr>
              </a:solidFill>
              <a:latin typeface="Roboto" panose="02000000000000000000" pitchFamily="2" charset="0"/>
            </a:endParaRPr>
          </a:p>
          <a:p>
            <a:pPr marL="342900" indent="-342900">
              <a:lnSpc>
                <a:spcPct val="150000"/>
              </a:lnSpc>
              <a:buFont typeface="Arial" panose="020B0604020202020204" pitchFamily="34" charset="0"/>
              <a:buChar char="•"/>
            </a:pPr>
            <a:r>
              <a:rPr lang="en-US" sz="2400" dirty="0">
                <a:solidFill>
                  <a:prstClr val="black">
                    <a:lumMod val="50000"/>
                    <a:lumOff val="50000"/>
                  </a:prstClr>
                </a:solidFill>
                <a:latin typeface="Roboto" panose="02000000000000000000" pitchFamily="2" charset="0"/>
              </a:rPr>
              <a:t>C</a:t>
            </a:r>
            <a:r>
              <a:rPr lang="vi-VN" sz="2400" dirty="0">
                <a:solidFill>
                  <a:prstClr val="black">
                    <a:lumMod val="50000"/>
                    <a:lumOff val="50000"/>
                  </a:prstClr>
                </a:solidFill>
                <a:latin typeface="Roboto" panose="02000000000000000000" pitchFamily="2" charset="0"/>
              </a:rPr>
              <a:t>ách duyệt mảng đã được sử dụng trong ES5</a:t>
            </a:r>
          </a:p>
          <a:p>
            <a:pPr marL="34290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Cơ chế duyệt mảng theo index</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latin typeface="Roboto" panose="02000000000000000000" pitchFamily="2" charset="0"/>
            </a:endParaRPr>
          </a:p>
        </p:txBody>
      </p:sp>
      <p:pic>
        <p:nvPicPr>
          <p:cNvPr id="4" name="Picture 3">
            <a:extLst>
              <a:ext uri="{FF2B5EF4-FFF2-40B4-BE49-F238E27FC236}">
                <a16:creationId xmlns:a16="http://schemas.microsoft.com/office/drawing/2014/main" id="{0482718E-6E7B-4C48-8EED-34E87A3FF0F6}"/>
              </a:ext>
            </a:extLst>
          </p:cNvPr>
          <p:cNvPicPr>
            <a:picLocks noChangeAspect="1"/>
          </p:cNvPicPr>
          <p:nvPr/>
        </p:nvPicPr>
        <p:blipFill rotWithShape="1">
          <a:blip r:embed="rId5"/>
          <a:srcRect b="23241"/>
          <a:stretch/>
        </p:blipFill>
        <p:spPr>
          <a:xfrm>
            <a:off x="5386387" y="4098251"/>
            <a:ext cx="5229225" cy="2112963"/>
          </a:xfrm>
          <a:prstGeom prst="rect">
            <a:avLst/>
          </a:prstGeom>
        </p:spPr>
      </p:pic>
    </p:spTree>
    <p:extLst>
      <p:ext uri="{BB962C8B-B14F-4D97-AF65-F5344CB8AC3E}">
        <p14:creationId xmlns:p14="http://schemas.microsoft.com/office/powerpoint/2010/main" val="24550641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64</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106167" y="630900"/>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for of vs for in</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557495" y="1425386"/>
            <a:ext cx="6282267" cy="2251065"/>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b="1" dirty="0">
                <a:solidFill>
                  <a:prstClr val="black">
                    <a:lumMod val="50000"/>
                    <a:lumOff val="50000"/>
                  </a:prstClr>
                </a:solidFill>
                <a:latin typeface="Roboto" panose="02000000000000000000" pitchFamily="2" charset="0"/>
              </a:rPr>
              <a:t>For … of …</a:t>
            </a:r>
            <a:endParaRPr lang="en-US" sz="2400" b="1" dirty="0">
              <a:solidFill>
                <a:prstClr val="black">
                  <a:lumMod val="50000"/>
                  <a:lumOff val="50000"/>
                </a:prstClr>
              </a:solidFill>
              <a:latin typeface="Roboto" panose="02000000000000000000" pitchFamily="2" charset="0"/>
            </a:endParaRPr>
          </a:p>
          <a:p>
            <a:pPr marL="342900" lvl="0" indent="-342900">
              <a:lnSpc>
                <a:spcPct val="150000"/>
              </a:lnSpc>
              <a:buFont typeface="Arial" panose="020B0604020202020204" pitchFamily="34" charset="0"/>
              <a:buChar char="•"/>
            </a:pPr>
            <a:r>
              <a:rPr lang="en-US" sz="2400" dirty="0">
                <a:solidFill>
                  <a:prstClr val="black">
                    <a:lumMod val="50000"/>
                    <a:lumOff val="50000"/>
                  </a:prstClr>
                </a:solidFill>
                <a:latin typeface="Roboto" panose="02000000000000000000" pitchFamily="2" charset="0"/>
              </a:rPr>
              <a:t>C</a:t>
            </a:r>
            <a:r>
              <a:rPr lang="vi-VN" sz="2400" dirty="0">
                <a:solidFill>
                  <a:prstClr val="black">
                    <a:lumMod val="50000"/>
                    <a:lumOff val="50000"/>
                  </a:prstClr>
                </a:solidFill>
                <a:latin typeface="Roboto" panose="02000000000000000000" pitchFamily="2" charset="0"/>
              </a:rPr>
              <a:t>ách duyệt mảng mới của ES6</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Cơ chế duyệt mảng theo từng phần tử</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latin typeface="Roboto" panose="02000000000000000000" pitchFamily="2" charset="0"/>
            </a:endParaRPr>
          </a:p>
        </p:txBody>
      </p:sp>
      <p:pic>
        <p:nvPicPr>
          <p:cNvPr id="2" name="Picture 1">
            <a:extLst>
              <a:ext uri="{FF2B5EF4-FFF2-40B4-BE49-F238E27FC236}">
                <a16:creationId xmlns:a16="http://schemas.microsoft.com/office/drawing/2014/main" id="{304A65DA-FDA0-4994-85AA-1E21D1E01227}"/>
              </a:ext>
            </a:extLst>
          </p:cNvPr>
          <p:cNvPicPr>
            <a:picLocks noChangeAspect="1"/>
          </p:cNvPicPr>
          <p:nvPr/>
        </p:nvPicPr>
        <p:blipFill>
          <a:blip r:embed="rId5"/>
          <a:stretch>
            <a:fillRect/>
          </a:stretch>
        </p:blipFill>
        <p:spPr>
          <a:xfrm>
            <a:off x="5557495" y="3676451"/>
            <a:ext cx="5162550" cy="2190750"/>
          </a:xfrm>
          <a:prstGeom prst="rect">
            <a:avLst/>
          </a:prstGeom>
        </p:spPr>
      </p:pic>
    </p:spTree>
    <p:extLst>
      <p:ext uri="{BB962C8B-B14F-4D97-AF65-F5344CB8AC3E}">
        <p14:creationId xmlns:p14="http://schemas.microsoft.com/office/powerpoint/2010/main" val="38385377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3">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graphicFrame>
        <p:nvGraphicFramePr>
          <p:cNvPr id="2" name="Table 3">
            <a:extLst>
              <a:ext uri="{FF2B5EF4-FFF2-40B4-BE49-F238E27FC236}">
                <a16:creationId xmlns:a16="http://schemas.microsoft.com/office/drawing/2014/main" id="{FB1FBBD5-A817-41A2-8A31-E8DED7B9A792}"/>
              </a:ext>
            </a:extLst>
          </p:cNvPr>
          <p:cNvGraphicFramePr>
            <a:graphicFrameLocks noGrp="1"/>
          </p:cNvGraphicFramePr>
          <p:nvPr>
            <p:extLst>
              <p:ext uri="{D42A27DB-BD31-4B8C-83A1-F6EECF244321}">
                <p14:modId xmlns:p14="http://schemas.microsoft.com/office/powerpoint/2010/main" val="1792881261"/>
              </p:ext>
            </p:extLst>
          </p:nvPr>
        </p:nvGraphicFramePr>
        <p:xfrm>
          <a:off x="1735493" y="945729"/>
          <a:ext cx="9815804" cy="2570480"/>
        </p:xfrm>
        <a:graphic>
          <a:graphicData uri="http://schemas.openxmlformats.org/drawingml/2006/table">
            <a:tbl>
              <a:tblPr firstRow="1" bandRow="1">
                <a:tableStyleId>{21E4AEA4-8DFA-4A89-87EB-49C32662AFE0}</a:tableStyleId>
              </a:tblPr>
              <a:tblGrid>
                <a:gridCol w="1399592">
                  <a:extLst>
                    <a:ext uri="{9D8B030D-6E8A-4147-A177-3AD203B41FA5}">
                      <a16:colId xmlns:a16="http://schemas.microsoft.com/office/drawing/2014/main" val="2632554258"/>
                    </a:ext>
                  </a:extLst>
                </a:gridCol>
                <a:gridCol w="2621902">
                  <a:extLst>
                    <a:ext uri="{9D8B030D-6E8A-4147-A177-3AD203B41FA5}">
                      <a16:colId xmlns:a16="http://schemas.microsoft.com/office/drawing/2014/main" val="3226499962"/>
                    </a:ext>
                  </a:extLst>
                </a:gridCol>
                <a:gridCol w="2743200">
                  <a:extLst>
                    <a:ext uri="{9D8B030D-6E8A-4147-A177-3AD203B41FA5}">
                      <a16:colId xmlns:a16="http://schemas.microsoft.com/office/drawing/2014/main" val="3298646072"/>
                    </a:ext>
                  </a:extLst>
                </a:gridCol>
                <a:gridCol w="3051110">
                  <a:extLst>
                    <a:ext uri="{9D8B030D-6E8A-4147-A177-3AD203B41FA5}">
                      <a16:colId xmlns:a16="http://schemas.microsoft.com/office/drawing/2014/main" val="1814845707"/>
                    </a:ext>
                  </a:extLst>
                </a:gridCol>
              </a:tblGrid>
              <a:tr h="370840">
                <a:tc>
                  <a:txBody>
                    <a:bodyPr/>
                    <a:lstStyle/>
                    <a:p>
                      <a:endParaRPr lang="en-US" dirty="0">
                        <a:latin typeface="Roboto" panose="02000000000000000000" pitchFamily="2" charset="0"/>
                      </a:endParaRPr>
                    </a:p>
                  </a:txBody>
                  <a:tcPr/>
                </a:tc>
                <a:tc>
                  <a:txBody>
                    <a:bodyPr/>
                    <a:lstStyle/>
                    <a:p>
                      <a:r>
                        <a:rPr lang="en-US" dirty="0">
                          <a:latin typeface="Roboto" panose="02000000000000000000" pitchFamily="2" charset="0"/>
                        </a:rPr>
                        <a:t>For</a:t>
                      </a:r>
                    </a:p>
                  </a:txBody>
                  <a:tcPr/>
                </a:tc>
                <a:tc>
                  <a:txBody>
                    <a:bodyPr/>
                    <a:lstStyle/>
                    <a:p>
                      <a:r>
                        <a:rPr lang="en-US" dirty="0">
                          <a:latin typeface="Roboto" panose="02000000000000000000" pitchFamily="2" charset="0"/>
                        </a:rPr>
                        <a:t>For in</a:t>
                      </a:r>
                    </a:p>
                  </a:txBody>
                  <a:tcPr/>
                </a:tc>
                <a:tc>
                  <a:txBody>
                    <a:bodyPr/>
                    <a:lstStyle/>
                    <a:p>
                      <a:r>
                        <a:rPr lang="en-US" dirty="0">
                          <a:latin typeface="Roboto" panose="02000000000000000000" pitchFamily="2" charset="0"/>
                        </a:rPr>
                        <a:t>For of</a:t>
                      </a:r>
                    </a:p>
                  </a:txBody>
                  <a:tcPr/>
                </a:tc>
                <a:extLst>
                  <a:ext uri="{0D108BD9-81ED-4DB2-BD59-A6C34878D82A}">
                    <a16:rowId xmlns:a16="http://schemas.microsoft.com/office/drawing/2014/main" val="3660517957"/>
                  </a:ext>
                </a:extLst>
              </a:tr>
              <a:tr h="370840">
                <a:tc>
                  <a:txBody>
                    <a:bodyPr/>
                    <a:lstStyle/>
                    <a:p>
                      <a:r>
                        <a:rPr lang="en-US" dirty="0" err="1">
                          <a:latin typeface="Roboto" panose="02000000000000000000" pitchFamily="2" charset="0"/>
                        </a:rPr>
                        <a:t>Cú</a:t>
                      </a:r>
                      <a:r>
                        <a:rPr lang="en-US" dirty="0">
                          <a:latin typeface="Roboto" panose="02000000000000000000" pitchFamily="2" charset="0"/>
                        </a:rPr>
                        <a:t> </a:t>
                      </a:r>
                      <a:r>
                        <a:rPr lang="en-US" dirty="0" err="1"/>
                        <a:t>pháp</a:t>
                      </a:r>
                      <a:endParaRPr lang="en-US" dirty="0"/>
                    </a:p>
                  </a:txBody>
                  <a:tcPr/>
                </a:tc>
                <a:tc>
                  <a:txBody>
                    <a:bodyPr/>
                    <a:lstStyle/>
                    <a:p>
                      <a:pPr marL="285750" indent="-285750">
                        <a:buFont typeface="Arial" panose="020B0604020202020204" pitchFamily="34" charset="0"/>
                        <a:buChar char="•"/>
                      </a:pPr>
                      <a:r>
                        <a:rPr lang="en-US" dirty="0" err="1">
                          <a:latin typeface="Roboto" panose="02000000000000000000" pitchFamily="2" charset="0"/>
                        </a:rPr>
                        <a:t>Dài</a:t>
                      </a:r>
                      <a:endParaRPr lang="en-US" dirty="0">
                        <a:latin typeface="Roboto" panose="02000000000000000000" pitchFamily="2" charset="0"/>
                      </a:endParaRPr>
                    </a:p>
                  </a:txBody>
                  <a:tcPr/>
                </a:tc>
                <a:tc>
                  <a:txBody>
                    <a:bodyPr/>
                    <a:lstStyle/>
                    <a:p>
                      <a:pPr marL="285750" indent="-285750">
                        <a:buFont typeface="Arial" panose="020B0604020202020204" pitchFamily="34" charset="0"/>
                        <a:buChar char="•"/>
                      </a:pPr>
                      <a:r>
                        <a:rPr lang="en-US" dirty="0" err="1">
                          <a:latin typeface="Roboto" panose="02000000000000000000" pitchFamily="2" charset="0"/>
                        </a:rPr>
                        <a:t>Ngắn</a:t>
                      </a:r>
                      <a:r>
                        <a:rPr lang="en-US" dirty="0">
                          <a:latin typeface="Roboto" panose="02000000000000000000" pitchFamily="2" charset="0"/>
                        </a:rPr>
                        <a:t> </a:t>
                      </a:r>
                      <a:r>
                        <a:rPr lang="en-US" dirty="0" err="1"/>
                        <a:t>gọn</a:t>
                      </a:r>
                      <a:endParaRPr lang="en-US" dirty="0"/>
                    </a:p>
                  </a:txBody>
                  <a:tcPr/>
                </a:tc>
                <a:tc>
                  <a:txBody>
                    <a:bodyPr/>
                    <a:lstStyle/>
                    <a:p>
                      <a:pPr marL="285750" indent="-285750">
                        <a:buFont typeface="Arial" panose="020B0604020202020204" pitchFamily="34" charset="0"/>
                        <a:buChar char="•"/>
                      </a:pPr>
                      <a:r>
                        <a:rPr lang="en-US" dirty="0" err="1">
                          <a:latin typeface="Roboto" panose="02000000000000000000" pitchFamily="2" charset="0"/>
                        </a:rPr>
                        <a:t>Ngắn</a:t>
                      </a:r>
                      <a:r>
                        <a:rPr lang="en-US" dirty="0">
                          <a:latin typeface="Roboto" panose="02000000000000000000" pitchFamily="2" charset="0"/>
                        </a:rPr>
                        <a:t> </a:t>
                      </a:r>
                      <a:r>
                        <a:rPr lang="en-US" dirty="0" err="1"/>
                        <a:t>gọn</a:t>
                      </a:r>
                      <a:endParaRPr lang="en-US" dirty="0"/>
                    </a:p>
                  </a:txBody>
                  <a:tcPr/>
                </a:tc>
                <a:extLst>
                  <a:ext uri="{0D108BD9-81ED-4DB2-BD59-A6C34878D82A}">
                    <a16:rowId xmlns:a16="http://schemas.microsoft.com/office/drawing/2014/main" val="2179771939"/>
                  </a:ext>
                </a:extLst>
              </a:tr>
              <a:tr h="370840">
                <a:tc>
                  <a:txBody>
                    <a:bodyPr/>
                    <a:lstStyle/>
                    <a:p>
                      <a:r>
                        <a:rPr lang="en-US" dirty="0" err="1">
                          <a:latin typeface="Roboto" panose="02000000000000000000" pitchFamily="2" charset="0"/>
                        </a:rPr>
                        <a:t>Giá</a:t>
                      </a:r>
                      <a:r>
                        <a:rPr lang="en-US" dirty="0">
                          <a:latin typeface="Roboto" panose="02000000000000000000" pitchFamily="2" charset="0"/>
                        </a:rPr>
                        <a:t> </a:t>
                      </a:r>
                      <a:r>
                        <a:rPr lang="en-US" dirty="0" err="1"/>
                        <a:t>trị</a:t>
                      </a:r>
                      <a:r>
                        <a:rPr lang="en-US" dirty="0"/>
                        <a:t> </a:t>
                      </a:r>
                      <a:r>
                        <a:rPr lang="en-US" dirty="0" err="1"/>
                        <a:t>và</a:t>
                      </a:r>
                      <a:r>
                        <a:rPr lang="en-US" dirty="0"/>
                        <a:t> index</a:t>
                      </a:r>
                    </a:p>
                  </a:txBody>
                  <a:tcPr/>
                </a:tc>
                <a:tc>
                  <a:txBody>
                    <a:bodyPr/>
                    <a:lstStyle/>
                    <a:p>
                      <a:pPr marL="285750" indent="-285750">
                        <a:buFont typeface="Arial" panose="020B0604020202020204" pitchFamily="34" charset="0"/>
                        <a:buChar char="•"/>
                      </a:pPr>
                      <a:r>
                        <a:rPr lang="en-US" sz="1800" b="0" i="0" kern="1200" dirty="0">
                          <a:solidFill>
                            <a:schemeClr val="dk1"/>
                          </a:solidFill>
                          <a:effectLst/>
                          <a:latin typeface="Roboto" panose="02000000000000000000" pitchFamily="2" charset="0"/>
                          <a:ea typeface="+mn-ea"/>
                          <a:cs typeface="+mn-cs"/>
                        </a:rPr>
                        <a:t>Cho </a:t>
                      </a:r>
                      <a:r>
                        <a:rPr lang="en-US" sz="1800" b="0" i="0" kern="1200" dirty="0" err="1">
                          <a:solidFill>
                            <a:schemeClr val="dk1"/>
                          </a:solidFill>
                          <a:effectLst/>
                          <a:latin typeface="Roboto" panose="02000000000000000000" pitchFamily="2" charset="0"/>
                          <a:ea typeface="+mn-ea"/>
                          <a:cs typeface="+mn-cs"/>
                        </a:rPr>
                        <a:t>phép</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truy</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cập</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vào</a:t>
                      </a:r>
                      <a:r>
                        <a:rPr lang="en-US" sz="1800" b="0" i="0" kern="1200" dirty="0">
                          <a:solidFill>
                            <a:schemeClr val="dk1"/>
                          </a:solidFill>
                          <a:effectLst/>
                          <a:latin typeface="Roboto" panose="02000000000000000000" pitchFamily="2" charset="0"/>
                          <a:ea typeface="+mn-ea"/>
                          <a:cs typeface="+mn-cs"/>
                        </a:rPr>
                        <a:t> index </a:t>
                      </a:r>
                    </a:p>
                    <a:p>
                      <a:pPr marL="285750" indent="-285750">
                        <a:buFont typeface="Arial" panose="020B0604020202020204" pitchFamily="34" charset="0"/>
                        <a:buChar char="•"/>
                      </a:pPr>
                      <a:r>
                        <a:rPr lang="en-US" sz="1800" b="0" i="0" kern="1200" dirty="0" err="1">
                          <a:solidFill>
                            <a:schemeClr val="dk1"/>
                          </a:solidFill>
                          <a:effectLst/>
                          <a:latin typeface="Roboto" panose="02000000000000000000" pitchFamily="2" charset="0"/>
                          <a:ea typeface="+mn-ea"/>
                          <a:cs typeface="+mn-cs"/>
                        </a:rPr>
                        <a:t>Sử</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dụng</a:t>
                      </a:r>
                      <a:r>
                        <a:rPr lang="en-US" sz="1800" b="0" i="0" kern="1200" dirty="0">
                          <a:solidFill>
                            <a:schemeClr val="dk1"/>
                          </a:solidFill>
                          <a:effectLst/>
                          <a:latin typeface="Roboto" panose="02000000000000000000" pitchFamily="2" charset="0"/>
                          <a:ea typeface="+mn-ea"/>
                          <a:cs typeface="+mn-cs"/>
                        </a:rPr>
                        <a:t> </a:t>
                      </a:r>
                      <a:r>
                        <a:rPr lang="en-US" dirty="0" err="1">
                          <a:latin typeface="Roboto" panose="02000000000000000000" pitchFamily="2" charset="0"/>
                        </a:rPr>
                        <a:t>arr</a:t>
                      </a:r>
                      <a:r>
                        <a:rPr lang="en-US" dirty="0"/>
                        <a:t>[</a:t>
                      </a:r>
                      <a:r>
                        <a:rPr lang="en-US" dirty="0" err="1"/>
                        <a:t>i</a:t>
                      </a:r>
                      <a:r>
                        <a:rPr lang="en-US" dirty="0"/>
                        <a:t>]</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để</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lấy</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giá</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trị</a:t>
                      </a: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a:solidFill>
                            <a:schemeClr val="dk1"/>
                          </a:solidFill>
                          <a:effectLst/>
                          <a:latin typeface="Roboto" panose="02000000000000000000" pitchFamily="2" charset="0"/>
                          <a:ea typeface="+mn-ea"/>
                          <a:cs typeface="+mn-cs"/>
                        </a:rPr>
                        <a:t>Cho </a:t>
                      </a:r>
                      <a:r>
                        <a:rPr lang="en-US" sz="1800" b="0" i="0" kern="1200" dirty="0" err="1">
                          <a:solidFill>
                            <a:schemeClr val="dk1"/>
                          </a:solidFill>
                          <a:effectLst/>
                          <a:latin typeface="Roboto" panose="02000000000000000000" pitchFamily="2" charset="0"/>
                          <a:ea typeface="+mn-ea"/>
                          <a:cs typeface="+mn-cs"/>
                        </a:rPr>
                        <a:t>phép</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truy</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cập</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vào</a:t>
                      </a:r>
                      <a:r>
                        <a:rPr lang="en-US" sz="1800" b="0" i="0" kern="1200" dirty="0">
                          <a:solidFill>
                            <a:schemeClr val="dk1"/>
                          </a:solidFill>
                          <a:effectLst/>
                          <a:latin typeface="Roboto" panose="02000000000000000000" pitchFamily="2" charset="0"/>
                          <a:ea typeface="+mn-ea"/>
                          <a:cs typeface="+mn-cs"/>
                        </a:rPr>
                        <a:t> index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err="1">
                          <a:solidFill>
                            <a:schemeClr val="dk1"/>
                          </a:solidFill>
                          <a:effectLst/>
                          <a:latin typeface="Roboto" panose="02000000000000000000" pitchFamily="2" charset="0"/>
                          <a:ea typeface="+mn-ea"/>
                          <a:cs typeface="+mn-cs"/>
                        </a:rPr>
                        <a:t>Sử</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dụng</a:t>
                      </a:r>
                      <a:r>
                        <a:rPr lang="en-US" sz="1800" b="0" i="0" kern="1200" dirty="0">
                          <a:solidFill>
                            <a:schemeClr val="dk1"/>
                          </a:solidFill>
                          <a:effectLst/>
                          <a:latin typeface="Roboto" panose="02000000000000000000" pitchFamily="2" charset="0"/>
                          <a:ea typeface="+mn-ea"/>
                          <a:cs typeface="+mn-cs"/>
                        </a:rPr>
                        <a:t> </a:t>
                      </a:r>
                      <a:r>
                        <a:rPr lang="en-US" dirty="0" err="1">
                          <a:latin typeface="Roboto" panose="02000000000000000000" pitchFamily="2" charset="0"/>
                        </a:rPr>
                        <a:t>arr</a:t>
                      </a:r>
                      <a:r>
                        <a:rPr lang="en-US" dirty="0"/>
                        <a:t>[</a:t>
                      </a:r>
                      <a:r>
                        <a:rPr lang="en-US" dirty="0" err="1"/>
                        <a:t>i</a:t>
                      </a:r>
                      <a:r>
                        <a:rPr lang="en-US" dirty="0"/>
                        <a:t>]</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để</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lấy</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giá</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trị</a:t>
                      </a:r>
                      <a:endParaRPr lang="en-US" dirty="0"/>
                    </a:p>
                  </a:txBody>
                  <a:tcPr/>
                </a:tc>
                <a:tc>
                  <a:txBody>
                    <a:bodyPr/>
                    <a:lstStyle/>
                    <a:p>
                      <a:pPr marL="285750" indent="-285750">
                        <a:buFont typeface="Arial" panose="020B0604020202020204" pitchFamily="34" charset="0"/>
                        <a:buChar char="•"/>
                      </a:pPr>
                      <a:r>
                        <a:rPr lang="en-US" sz="1800" b="0" i="0" kern="1200" dirty="0" err="1">
                          <a:solidFill>
                            <a:schemeClr val="dk1"/>
                          </a:solidFill>
                          <a:effectLst/>
                          <a:latin typeface="Roboto" panose="02000000000000000000" pitchFamily="2" charset="0"/>
                          <a:ea typeface="+mn-ea"/>
                          <a:cs typeface="+mn-cs"/>
                        </a:rPr>
                        <a:t>Truy</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cập</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trực</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tiếp</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đến</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giá</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trị</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của</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phần</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tử</a:t>
                      </a:r>
                      <a:endParaRPr lang="en-US" sz="1800" b="0" i="0" kern="1200" dirty="0">
                        <a:solidFill>
                          <a:schemeClr val="dk1"/>
                        </a:solidFill>
                        <a:effectLst/>
                        <a:latin typeface="Roboto" panose="02000000000000000000" pitchFamily="2" charset="0"/>
                        <a:ea typeface="+mn-ea"/>
                        <a:cs typeface="+mn-cs"/>
                      </a:endParaRPr>
                    </a:p>
                    <a:p>
                      <a:pPr marL="285750" indent="-285750">
                        <a:buFont typeface="Arial" panose="020B0604020202020204" pitchFamily="34" charset="0"/>
                        <a:buChar char="•"/>
                      </a:pPr>
                      <a:r>
                        <a:rPr lang="en-US" sz="1800" b="0" i="0" kern="1200" dirty="0" err="1">
                          <a:solidFill>
                            <a:schemeClr val="dk1"/>
                          </a:solidFill>
                          <a:effectLst/>
                          <a:latin typeface="Roboto" panose="02000000000000000000" pitchFamily="2" charset="0"/>
                          <a:ea typeface="+mn-ea"/>
                          <a:cs typeface="+mn-cs"/>
                        </a:rPr>
                        <a:t>Không</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truy</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cập</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đến</a:t>
                      </a:r>
                      <a:r>
                        <a:rPr lang="en-US" sz="1800" b="0" i="0" kern="1200" dirty="0">
                          <a:solidFill>
                            <a:schemeClr val="dk1"/>
                          </a:solidFill>
                          <a:effectLst/>
                          <a:latin typeface="Roboto" panose="02000000000000000000" pitchFamily="2" charset="0"/>
                          <a:ea typeface="+mn-ea"/>
                          <a:cs typeface="+mn-cs"/>
                        </a:rPr>
                        <a:t> </a:t>
                      </a:r>
                      <a:r>
                        <a:rPr lang="en-US" dirty="0">
                          <a:latin typeface="Roboto" panose="02000000000000000000" pitchFamily="2" charset="0"/>
                        </a:rPr>
                        <a:t>index</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của</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phần</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tử</a:t>
                      </a:r>
                      <a:r>
                        <a:rPr lang="en-US" sz="1800" b="0" i="0" kern="1200" dirty="0">
                          <a:solidFill>
                            <a:schemeClr val="dk1"/>
                          </a:solidFill>
                          <a:effectLst/>
                          <a:latin typeface="Roboto" panose="02000000000000000000" pitchFamily="2" charset="0"/>
                          <a:ea typeface="+mn-ea"/>
                          <a:cs typeface="+mn-cs"/>
                        </a:rPr>
                        <a:t> (*)</a:t>
                      </a:r>
                      <a:endParaRPr lang="en-US" dirty="0"/>
                    </a:p>
                  </a:txBody>
                  <a:tcPr/>
                </a:tc>
                <a:extLst>
                  <a:ext uri="{0D108BD9-81ED-4DB2-BD59-A6C34878D82A}">
                    <a16:rowId xmlns:a16="http://schemas.microsoft.com/office/drawing/2014/main" val="1692462571"/>
                  </a:ext>
                </a:extLst>
              </a:tr>
              <a:tr h="370840">
                <a:tc>
                  <a:txBody>
                    <a:bodyPr/>
                    <a:lstStyle/>
                    <a:p>
                      <a:r>
                        <a:rPr lang="en-US" dirty="0" err="1">
                          <a:latin typeface="Roboto" panose="02000000000000000000" pitchFamily="2" charset="0"/>
                        </a:rPr>
                        <a:t>Phần</a:t>
                      </a:r>
                      <a:r>
                        <a:rPr lang="en-US" dirty="0">
                          <a:latin typeface="Roboto" panose="02000000000000000000" pitchFamily="2" charset="0"/>
                        </a:rPr>
                        <a:t> </a:t>
                      </a:r>
                      <a:r>
                        <a:rPr lang="en-US" dirty="0" err="1"/>
                        <a:t>tử</a:t>
                      </a:r>
                      <a:r>
                        <a:rPr lang="en-US" dirty="0"/>
                        <a:t> </a:t>
                      </a:r>
                      <a:r>
                        <a:rPr lang="en-US" dirty="0" err="1"/>
                        <a:t>rỗng</a:t>
                      </a:r>
                      <a:endParaRPr lang="en-US" dirty="0"/>
                    </a:p>
                  </a:txBody>
                  <a:tcPr/>
                </a:tc>
                <a:tc>
                  <a:txBody>
                    <a:bodyPr/>
                    <a:lstStyle/>
                    <a:p>
                      <a:pPr marL="285750" indent="-285750">
                        <a:buFont typeface="Arial" panose="020B0604020202020204" pitchFamily="34" charset="0"/>
                        <a:buChar char="•"/>
                      </a:pPr>
                      <a:r>
                        <a:rPr lang="en-US" sz="1800" b="0" i="0" kern="1200" dirty="0" err="1">
                          <a:solidFill>
                            <a:schemeClr val="dk1"/>
                          </a:solidFill>
                          <a:effectLst/>
                          <a:latin typeface="Roboto" panose="02000000000000000000" pitchFamily="2" charset="0"/>
                          <a:ea typeface="+mn-ea"/>
                          <a:cs typeface="+mn-cs"/>
                        </a:rPr>
                        <a:t>không</a:t>
                      </a:r>
                      <a:r>
                        <a:rPr lang="en-US" sz="1800" b="0" i="0" kern="1200" dirty="0">
                          <a:solidFill>
                            <a:schemeClr val="dk1"/>
                          </a:solidFill>
                          <a:effectLst/>
                          <a:latin typeface="Roboto" panose="02000000000000000000" pitchFamily="2" charset="0"/>
                          <a:ea typeface="+mn-ea"/>
                          <a:cs typeface="+mn-cs"/>
                        </a:rPr>
                        <a:t> qua </a:t>
                      </a:r>
                      <a:r>
                        <a:rPr lang="en-US" sz="1800" b="0" i="0" kern="1200" dirty="0" err="1">
                          <a:solidFill>
                            <a:schemeClr val="dk1"/>
                          </a:solidFill>
                          <a:effectLst/>
                          <a:latin typeface="Roboto" panose="02000000000000000000" pitchFamily="2" charset="0"/>
                          <a:ea typeface="+mn-ea"/>
                          <a:cs typeface="+mn-cs"/>
                        </a:rPr>
                        <a:t>các</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phần</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tử</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rỗng</a:t>
                      </a:r>
                      <a:endParaRPr lang="en-US" dirty="0">
                        <a:latin typeface="Roboto" panose="02000000000000000000" pitchFamily="2"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dirty="0" err="1">
                          <a:solidFill>
                            <a:schemeClr val="dk1"/>
                          </a:solidFill>
                          <a:effectLst/>
                          <a:latin typeface="Roboto" panose="02000000000000000000" pitchFamily="2" charset="0"/>
                          <a:ea typeface="+mn-ea"/>
                          <a:cs typeface="+mn-cs"/>
                        </a:rPr>
                        <a:t>bỏ</a:t>
                      </a:r>
                      <a:r>
                        <a:rPr lang="en-US" sz="1800" b="0" i="0" kern="1200" dirty="0">
                          <a:solidFill>
                            <a:schemeClr val="dk1"/>
                          </a:solidFill>
                          <a:effectLst/>
                          <a:latin typeface="Roboto" panose="02000000000000000000" pitchFamily="2" charset="0"/>
                          <a:ea typeface="+mn-ea"/>
                          <a:cs typeface="+mn-cs"/>
                        </a:rPr>
                        <a:t> qua </a:t>
                      </a:r>
                      <a:r>
                        <a:rPr lang="en-US" sz="1800" b="0" i="0" kern="1200" dirty="0" err="1">
                          <a:solidFill>
                            <a:schemeClr val="dk1"/>
                          </a:solidFill>
                          <a:effectLst/>
                          <a:latin typeface="Roboto" panose="02000000000000000000" pitchFamily="2" charset="0"/>
                          <a:ea typeface="+mn-ea"/>
                          <a:cs typeface="+mn-cs"/>
                        </a:rPr>
                        <a:t>các</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phần</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tử</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rỗng</a:t>
                      </a:r>
                      <a:endParaRPr lang="en-US" dirty="0">
                        <a:latin typeface="Roboto" panose="02000000000000000000" pitchFamily="2" charset="0"/>
                      </a:endParaRPr>
                    </a:p>
                  </a:txBody>
                  <a:tcPr/>
                </a:tc>
                <a:tc>
                  <a:txBody>
                    <a:bodyPr/>
                    <a:lstStyle/>
                    <a:p>
                      <a:pPr marL="285750" indent="-285750">
                        <a:buFont typeface="Arial" panose="020B0604020202020204" pitchFamily="34" charset="0"/>
                        <a:buChar char="•"/>
                      </a:pPr>
                      <a:r>
                        <a:rPr lang="en-US" sz="1800" b="0" i="0" kern="1200" dirty="0" err="1">
                          <a:solidFill>
                            <a:schemeClr val="dk1"/>
                          </a:solidFill>
                          <a:effectLst/>
                          <a:latin typeface="Roboto" panose="02000000000000000000" pitchFamily="2" charset="0"/>
                          <a:ea typeface="+mn-ea"/>
                          <a:cs typeface="+mn-cs"/>
                        </a:rPr>
                        <a:t>không</a:t>
                      </a:r>
                      <a:r>
                        <a:rPr lang="en-US" sz="1800" b="0" i="0" kern="1200" dirty="0">
                          <a:solidFill>
                            <a:schemeClr val="dk1"/>
                          </a:solidFill>
                          <a:effectLst/>
                          <a:latin typeface="Roboto" panose="02000000000000000000" pitchFamily="2" charset="0"/>
                          <a:ea typeface="+mn-ea"/>
                          <a:cs typeface="+mn-cs"/>
                        </a:rPr>
                        <a:t> qua </a:t>
                      </a:r>
                      <a:r>
                        <a:rPr lang="en-US" sz="1800" b="0" i="0" kern="1200" dirty="0" err="1">
                          <a:solidFill>
                            <a:schemeClr val="dk1"/>
                          </a:solidFill>
                          <a:effectLst/>
                          <a:latin typeface="Roboto" panose="02000000000000000000" pitchFamily="2" charset="0"/>
                          <a:ea typeface="+mn-ea"/>
                          <a:cs typeface="+mn-cs"/>
                        </a:rPr>
                        <a:t>các</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phần</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tử</a:t>
                      </a:r>
                      <a:r>
                        <a:rPr lang="en-US" sz="1800" b="0" i="0" kern="1200" dirty="0">
                          <a:solidFill>
                            <a:schemeClr val="dk1"/>
                          </a:solidFill>
                          <a:effectLst/>
                          <a:latin typeface="Roboto" panose="02000000000000000000" pitchFamily="2" charset="0"/>
                          <a:ea typeface="+mn-ea"/>
                          <a:cs typeface="+mn-cs"/>
                        </a:rPr>
                        <a:t> </a:t>
                      </a:r>
                      <a:r>
                        <a:rPr lang="en-US" sz="1800" b="0" i="0" kern="1200" dirty="0" err="1">
                          <a:solidFill>
                            <a:schemeClr val="dk1"/>
                          </a:solidFill>
                          <a:effectLst/>
                          <a:latin typeface="Roboto" panose="02000000000000000000" pitchFamily="2" charset="0"/>
                          <a:ea typeface="+mn-ea"/>
                          <a:cs typeface="+mn-cs"/>
                        </a:rPr>
                        <a:t>rỗng</a:t>
                      </a:r>
                      <a:endParaRPr lang="en-US" dirty="0">
                        <a:latin typeface="Roboto" panose="02000000000000000000" pitchFamily="2" charset="0"/>
                      </a:endParaRPr>
                    </a:p>
                  </a:txBody>
                  <a:tcPr/>
                </a:tc>
                <a:extLst>
                  <a:ext uri="{0D108BD9-81ED-4DB2-BD59-A6C34878D82A}">
                    <a16:rowId xmlns:a16="http://schemas.microsoft.com/office/drawing/2014/main" val="2343218598"/>
                  </a:ext>
                </a:extLst>
              </a:tr>
            </a:tbl>
          </a:graphicData>
        </a:graphic>
      </p:graphicFrame>
      <p:sp>
        <p:nvSpPr>
          <p:cNvPr id="14" name="TextBox 13">
            <a:extLst>
              <a:ext uri="{FF2B5EF4-FFF2-40B4-BE49-F238E27FC236}">
                <a16:creationId xmlns:a16="http://schemas.microsoft.com/office/drawing/2014/main" id="{8B5C5B48-3430-4F9C-ADED-C083FD3C5762}"/>
              </a:ext>
            </a:extLst>
          </p:cNvPr>
          <p:cNvSpPr txBox="1"/>
          <p:nvPr/>
        </p:nvSpPr>
        <p:spPr>
          <a:xfrm>
            <a:off x="1735493" y="3843198"/>
            <a:ext cx="4096140" cy="1887696"/>
          </a:xfrm>
          <a:prstGeom prst="rect">
            <a:avLst/>
          </a:prstGeom>
          <a:noFill/>
        </p:spPr>
        <p:txBody>
          <a:bodyPr wrap="square" rtlCol="0">
            <a:spAutoFit/>
          </a:bodyPr>
          <a:lstStyle/>
          <a:p>
            <a:pPr lvl="0">
              <a:lnSpc>
                <a:spcPct val="150000"/>
              </a:lnSpc>
            </a:pPr>
            <a:r>
              <a:rPr lang="en-US" sz="2000" dirty="0">
                <a:solidFill>
                  <a:prstClr val="black">
                    <a:lumMod val="50000"/>
                    <a:lumOff val="50000"/>
                  </a:prstClr>
                </a:solidFill>
                <a:latin typeface="Roboto" panose="02000000000000000000" pitchFamily="2" charset="0"/>
              </a:rPr>
              <a:t>(*) </a:t>
            </a:r>
            <a:r>
              <a:rPr lang="vi-VN" sz="2000" dirty="0">
                <a:solidFill>
                  <a:prstClr val="black">
                    <a:lumMod val="50000"/>
                    <a:lumOff val="50000"/>
                  </a:prstClr>
                </a:solidFill>
                <a:latin typeface="Roboto" panose="02000000000000000000" pitchFamily="2" charset="0"/>
              </a:rPr>
              <a:t>Để lấy được index của phần tử đang được duyệt khi sử dụng for/of, sử dụng Array entries function</a:t>
            </a:r>
          </a:p>
        </p:txBody>
      </p:sp>
      <p:pic>
        <p:nvPicPr>
          <p:cNvPr id="7" name="Picture 6">
            <a:extLst>
              <a:ext uri="{FF2B5EF4-FFF2-40B4-BE49-F238E27FC236}">
                <a16:creationId xmlns:a16="http://schemas.microsoft.com/office/drawing/2014/main" id="{EB7726E8-2F0E-4864-B664-1590CA896829}"/>
              </a:ext>
            </a:extLst>
          </p:cNvPr>
          <p:cNvPicPr>
            <a:picLocks noChangeAspect="1"/>
          </p:cNvPicPr>
          <p:nvPr/>
        </p:nvPicPr>
        <p:blipFill>
          <a:blip r:embed="rId4"/>
          <a:stretch>
            <a:fillRect/>
          </a:stretch>
        </p:blipFill>
        <p:spPr>
          <a:xfrm>
            <a:off x="5641522" y="3843198"/>
            <a:ext cx="5219700" cy="2362200"/>
          </a:xfrm>
          <a:prstGeom prst="rect">
            <a:avLst/>
          </a:prstGeom>
        </p:spPr>
      </p:pic>
    </p:spTree>
    <p:extLst>
      <p:ext uri="{BB962C8B-B14F-4D97-AF65-F5344CB8AC3E}">
        <p14:creationId xmlns:p14="http://schemas.microsoft.com/office/powerpoint/2010/main" val="3446239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a:extLst>
              <a:ext uri="{FF2B5EF4-FFF2-40B4-BE49-F238E27FC236}">
                <a16:creationId xmlns:a16="http://schemas.microsoft.com/office/drawing/2014/main" id="{6CBE51E4-B91B-4905-8092-AF90E7992E6A}"/>
              </a:ext>
            </a:extLst>
          </p:cNvPr>
          <p:cNvSpPr>
            <a:spLocks/>
          </p:cNvSpPr>
          <p:nvPr/>
        </p:nvSpPr>
        <p:spPr bwMode="auto">
          <a:xfrm>
            <a:off x="2052638" y="1611313"/>
            <a:ext cx="3395663" cy="5241925"/>
          </a:xfrm>
          <a:custGeom>
            <a:avLst/>
            <a:gdLst>
              <a:gd name="T0" fmla="*/ 2051 w 2140"/>
              <a:gd name="T1" fmla="*/ 3306 h 3306"/>
              <a:gd name="T2" fmla="*/ 405 w 2140"/>
              <a:gd name="T3" fmla="*/ 3306 h 3306"/>
              <a:gd name="T4" fmla="*/ 0 w 2140"/>
              <a:gd name="T5" fmla="*/ 2604 h 3306"/>
              <a:gd name="T6" fmla="*/ 114 w 2140"/>
              <a:gd name="T7" fmla="*/ 960 h 3306"/>
              <a:gd name="T8" fmla="*/ 690 w 2140"/>
              <a:gd name="T9" fmla="*/ 132 h 3306"/>
              <a:gd name="T10" fmla="*/ 630 w 2140"/>
              <a:gd name="T11" fmla="*/ 1104 h 3306"/>
              <a:gd name="T12" fmla="*/ 1768 w 2140"/>
              <a:gd name="T13" fmla="*/ 2443 h 3306"/>
              <a:gd name="T14" fmla="*/ 2051 w 2140"/>
              <a:gd name="T15" fmla="*/ 3306 h 33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0" h="3306">
                <a:moveTo>
                  <a:pt x="2051" y="3306"/>
                </a:moveTo>
                <a:cubicBezTo>
                  <a:pt x="405" y="3306"/>
                  <a:pt x="405" y="3306"/>
                  <a:pt x="405" y="3306"/>
                </a:cubicBezTo>
                <a:cubicBezTo>
                  <a:pt x="0" y="2604"/>
                  <a:pt x="0" y="2604"/>
                  <a:pt x="0" y="2604"/>
                </a:cubicBezTo>
                <a:cubicBezTo>
                  <a:pt x="114" y="960"/>
                  <a:pt x="114" y="960"/>
                  <a:pt x="114" y="960"/>
                </a:cubicBezTo>
                <a:cubicBezTo>
                  <a:pt x="114" y="960"/>
                  <a:pt x="660" y="0"/>
                  <a:pt x="690" y="132"/>
                </a:cubicBezTo>
                <a:cubicBezTo>
                  <a:pt x="720" y="264"/>
                  <a:pt x="540" y="692"/>
                  <a:pt x="630" y="1104"/>
                </a:cubicBezTo>
                <a:cubicBezTo>
                  <a:pt x="726" y="1542"/>
                  <a:pt x="1401" y="2148"/>
                  <a:pt x="1768" y="2443"/>
                </a:cubicBezTo>
                <a:cubicBezTo>
                  <a:pt x="2107" y="2716"/>
                  <a:pt x="2140" y="3040"/>
                  <a:pt x="2051" y="3306"/>
                </a:cubicBezTo>
                <a:close/>
              </a:path>
            </a:pathLst>
          </a:custGeom>
          <a:solidFill>
            <a:srgbClr val="F2F2F2"/>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4" name="Freeform 6">
            <a:extLst>
              <a:ext uri="{FF2B5EF4-FFF2-40B4-BE49-F238E27FC236}">
                <a16:creationId xmlns:a16="http://schemas.microsoft.com/office/drawing/2014/main" id="{6CB906D0-77EC-4672-BC28-2325675D48AF}"/>
              </a:ext>
            </a:extLst>
          </p:cNvPr>
          <p:cNvSpPr>
            <a:spLocks/>
          </p:cNvSpPr>
          <p:nvPr/>
        </p:nvSpPr>
        <p:spPr bwMode="auto">
          <a:xfrm>
            <a:off x="4763" y="3175"/>
            <a:ext cx="4367213" cy="6850063"/>
          </a:xfrm>
          <a:custGeom>
            <a:avLst/>
            <a:gdLst>
              <a:gd name="T0" fmla="*/ 2752 w 2752"/>
              <a:gd name="T1" fmla="*/ 4320 h 4320"/>
              <a:gd name="T2" fmla="*/ 0 w 2752"/>
              <a:gd name="T3" fmla="*/ 4320 h 4320"/>
              <a:gd name="T4" fmla="*/ 0 w 2752"/>
              <a:gd name="T5" fmla="*/ 0 h 4320"/>
              <a:gd name="T6" fmla="*/ 1270 w 2752"/>
              <a:gd name="T7" fmla="*/ 0 h 4320"/>
              <a:gd name="T8" fmla="*/ 1956 w 2752"/>
              <a:gd name="T9" fmla="*/ 714 h 4320"/>
              <a:gd name="T10" fmla="*/ 1692 w 2752"/>
              <a:gd name="T11" fmla="*/ 3090 h 4320"/>
              <a:gd name="T12" fmla="*/ 2752 w 2752"/>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2752" h="4320">
                <a:moveTo>
                  <a:pt x="2752" y="4320"/>
                </a:moveTo>
                <a:cubicBezTo>
                  <a:pt x="0" y="4320"/>
                  <a:pt x="0" y="4320"/>
                  <a:pt x="0" y="4320"/>
                </a:cubicBezTo>
                <a:cubicBezTo>
                  <a:pt x="0" y="0"/>
                  <a:pt x="0" y="0"/>
                  <a:pt x="0" y="0"/>
                </a:cubicBezTo>
                <a:cubicBezTo>
                  <a:pt x="1270" y="0"/>
                  <a:pt x="1270" y="0"/>
                  <a:pt x="1270" y="0"/>
                </a:cubicBezTo>
                <a:cubicBezTo>
                  <a:pt x="1575" y="91"/>
                  <a:pt x="1844" y="274"/>
                  <a:pt x="1956" y="714"/>
                </a:cubicBezTo>
                <a:cubicBezTo>
                  <a:pt x="2166" y="1536"/>
                  <a:pt x="1464" y="2370"/>
                  <a:pt x="1692" y="3090"/>
                </a:cubicBezTo>
                <a:cubicBezTo>
                  <a:pt x="1858" y="3613"/>
                  <a:pt x="2204" y="4012"/>
                  <a:pt x="2752" y="4320"/>
                </a:cubicBezTo>
                <a:close/>
              </a:path>
            </a:pathLst>
          </a:custGeom>
          <a:solidFill>
            <a:schemeClr val="bg1"/>
          </a:solidFill>
          <a:ln>
            <a:noFill/>
          </a:ln>
          <a:effectLst>
            <a:outerShdw blurRad="317500" dist="101600" dir="5400000" algn="t"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7" name="Freeform: Shape 6">
            <a:extLst>
              <a:ext uri="{FF2B5EF4-FFF2-40B4-BE49-F238E27FC236}">
                <a16:creationId xmlns:a16="http://schemas.microsoft.com/office/drawing/2014/main" id="{3A0A33D5-E9EE-4CE4-9AF3-479B0DE33130}"/>
              </a:ext>
            </a:extLst>
          </p:cNvPr>
          <p:cNvSpPr>
            <a:spLocks/>
          </p:cNvSpPr>
          <p:nvPr/>
        </p:nvSpPr>
        <p:spPr bwMode="auto">
          <a:xfrm>
            <a:off x="-17" y="0"/>
            <a:ext cx="1303036" cy="4965097"/>
          </a:xfrm>
          <a:custGeom>
            <a:avLst/>
            <a:gdLst>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0" fmla="*/ 0 w 1253270"/>
              <a:gd name="connsiteY0" fmla="*/ 0 h 4965097"/>
              <a:gd name="connsiteX1" fmla="*/ 614578 w 1253270"/>
              <a:gd name="connsiteY1" fmla="*/ 0 h 4965097"/>
              <a:gd name="connsiteX2" fmla="*/ 617157 w 1253270"/>
              <a:gd name="connsiteY2" fmla="*/ 2219 h 4965097"/>
              <a:gd name="connsiteX3" fmla="*/ 1131932 w 1253270"/>
              <a:gd name="connsiteY3" fmla="*/ 522027 h 4965097"/>
              <a:gd name="connsiteX4" fmla="*/ 900040 w 1253270"/>
              <a:gd name="connsiteY4" fmla="*/ 2657388 h 4965097"/>
              <a:gd name="connsiteX5" fmla="*/ 0 w 1253270"/>
              <a:gd name="connsiteY5" fmla="*/ 4965097 h 4965097"/>
              <a:gd name="connsiteX6" fmla="*/ 0 w 1253270"/>
              <a:gd name="connsiteY6" fmla="*/ 0 h 4965097"/>
              <a:gd name="connsiteX0" fmla="*/ 0 w 1263427"/>
              <a:gd name="connsiteY0" fmla="*/ 0 h 4965097"/>
              <a:gd name="connsiteX1" fmla="*/ 614578 w 1263427"/>
              <a:gd name="connsiteY1" fmla="*/ 0 h 4965097"/>
              <a:gd name="connsiteX2" fmla="*/ 617157 w 1263427"/>
              <a:gd name="connsiteY2" fmla="*/ 2219 h 4965097"/>
              <a:gd name="connsiteX3" fmla="*/ 1131932 w 1263427"/>
              <a:gd name="connsiteY3" fmla="*/ 522027 h 4965097"/>
              <a:gd name="connsiteX4" fmla="*/ 950840 w 1263427"/>
              <a:gd name="connsiteY4" fmla="*/ 2924088 h 4965097"/>
              <a:gd name="connsiteX5" fmla="*/ 0 w 1263427"/>
              <a:gd name="connsiteY5" fmla="*/ 4965097 h 4965097"/>
              <a:gd name="connsiteX6" fmla="*/ 0 w 1263427"/>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55670"/>
              <a:gd name="connsiteY0" fmla="*/ 0 h 4965097"/>
              <a:gd name="connsiteX1" fmla="*/ 614578 w 1255670"/>
              <a:gd name="connsiteY1" fmla="*/ 0 h 4965097"/>
              <a:gd name="connsiteX2" fmla="*/ 617157 w 1255670"/>
              <a:gd name="connsiteY2" fmla="*/ 2219 h 4965097"/>
              <a:gd name="connsiteX3" fmla="*/ 1131932 w 1255670"/>
              <a:gd name="connsiteY3" fmla="*/ 522027 h 4965097"/>
              <a:gd name="connsiteX4" fmla="*/ 912740 w 1255670"/>
              <a:gd name="connsiteY4" fmla="*/ 3089188 h 4965097"/>
              <a:gd name="connsiteX5" fmla="*/ 0 w 1255670"/>
              <a:gd name="connsiteY5" fmla="*/ 4965097 h 4965097"/>
              <a:gd name="connsiteX6" fmla="*/ 0 w 1255670"/>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89181"/>
              <a:gd name="connsiteY0" fmla="*/ 0 h 4965097"/>
              <a:gd name="connsiteX1" fmla="*/ 614578 w 1289181"/>
              <a:gd name="connsiteY1" fmla="*/ 0 h 4965097"/>
              <a:gd name="connsiteX2" fmla="*/ 617157 w 1289181"/>
              <a:gd name="connsiteY2" fmla="*/ 2219 h 4965097"/>
              <a:gd name="connsiteX3" fmla="*/ 1131932 w 1289181"/>
              <a:gd name="connsiteY3" fmla="*/ 522027 h 4965097"/>
              <a:gd name="connsiteX4" fmla="*/ 1052440 w 1289181"/>
              <a:gd name="connsiteY4" fmla="*/ 2695488 h 4965097"/>
              <a:gd name="connsiteX5" fmla="*/ 0 w 1289181"/>
              <a:gd name="connsiteY5" fmla="*/ 4965097 h 4965097"/>
              <a:gd name="connsiteX6" fmla="*/ 0 w 128918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299071"/>
              <a:gd name="connsiteY0" fmla="*/ 0 h 4965097"/>
              <a:gd name="connsiteX1" fmla="*/ 614578 w 1299071"/>
              <a:gd name="connsiteY1" fmla="*/ 0 h 4965097"/>
              <a:gd name="connsiteX2" fmla="*/ 617157 w 1299071"/>
              <a:gd name="connsiteY2" fmla="*/ 2219 h 4965097"/>
              <a:gd name="connsiteX3" fmla="*/ 1131932 w 1299071"/>
              <a:gd name="connsiteY3" fmla="*/ 522027 h 4965097"/>
              <a:gd name="connsiteX4" fmla="*/ 1052440 w 1299071"/>
              <a:gd name="connsiteY4" fmla="*/ 2695488 h 4965097"/>
              <a:gd name="connsiteX5" fmla="*/ 0 w 1299071"/>
              <a:gd name="connsiteY5" fmla="*/ 4965097 h 4965097"/>
              <a:gd name="connsiteX6" fmla="*/ 0 w 1299071"/>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25540"/>
              <a:gd name="connsiteY0" fmla="*/ 0 h 4965097"/>
              <a:gd name="connsiteX1" fmla="*/ 614578 w 1325540"/>
              <a:gd name="connsiteY1" fmla="*/ 0 h 4965097"/>
              <a:gd name="connsiteX2" fmla="*/ 617157 w 1325540"/>
              <a:gd name="connsiteY2" fmla="*/ 2219 h 4965097"/>
              <a:gd name="connsiteX3" fmla="*/ 1170032 w 1325540"/>
              <a:gd name="connsiteY3" fmla="*/ 598227 h 4965097"/>
              <a:gd name="connsiteX4" fmla="*/ 1052440 w 1325540"/>
              <a:gd name="connsiteY4" fmla="*/ 2695488 h 4965097"/>
              <a:gd name="connsiteX5" fmla="*/ 0 w 1325540"/>
              <a:gd name="connsiteY5" fmla="*/ 4965097 h 4965097"/>
              <a:gd name="connsiteX6" fmla="*/ 0 w 1325540"/>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 name="connsiteX0" fmla="*/ 0 w 1303036"/>
              <a:gd name="connsiteY0" fmla="*/ 0 h 4965097"/>
              <a:gd name="connsiteX1" fmla="*/ 614578 w 1303036"/>
              <a:gd name="connsiteY1" fmla="*/ 0 h 4965097"/>
              <a:gd name="connsiteX2" fmla="*/ 617157 w 1303036"/>
              <a:gd name="connsiteY2" fmla="*/ 2219 h 4965097"/>
              <a:gd name="connsiteX3" fmla="*/ 1170032 w 1303036"/>
              <a:gd name="connsiteY3" fmla="*/ 598227 h 4965097"/>
              <a:gd name="connsiteX4" fmla="*/ 1052440 w 1303036"/>
              <a:gd name="connsiteY4" fmla="*/ 2695488 h 4965097"/>
              <a:gd name="connsiteX5" fmla="*/ 0 w 1303036"/>
              <a:gd name="connsiteY5" fmla="*/ 4965097 h 4965097"/>
              <a:gd name="connsiteX6" fmla="*/ 0 w 1303036"/>
              <a:gd name="connsiteY6" fmla="*/ 0 h 4965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3036" h="4965097">
                <a:moveTo>
                  <a:pt x="0" y="0"/>
                </a:moveTo>
                <a:lnTo>
                  <a:pt x="614578" y="0"/>
                </a:lnTo>
                <a:lnTo>
                  <a:pt x="617157" y="2219"/>
                </a:lnTo>
                <a:cubicBezTo>
                  <a:pt x="837411" y="194528"/>
                  <a:pt x="1002503" y="271351"/>
                  <a:pt x="1170032" y="598227"/>
                </a:cubicBezTo>
                <a:cubicBezTo>
                  <a:pt x="1436685" y="1315062"/>
                  <a:pt x="1252522" y="2064209"/>
                  <a:pt x="1052440" y="2695488"/>
                </a:cubicBezTo>
                <a:cubicBezTo>
                  <a:pt x="795221" y="3503129"/>
                  <a:pt x="442981" y="4174981"/>
                  <a:pt x="0" y="4965097"/>
                </a:cubicBezTo>
                <a:lnTo>
                  <a:pt x="0" y="0"/>
                </a:lnTo>
                <a:close/>
              </a:path>
            </a:pathLst>
          </a:custGeom>
          <a:solidFill>
            <a:srgbClr val="FFC44D"/>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8" name="TextBox 7">
            <a:extLst>
              <a:ext uri="{FF2B5EF4-FFF2-40B4-BE49-F238E27FC236}">
                <a16:creationId xmlns:a16="http://schemas.microsoft.com/office/drawing/2014/main" id="{ABA90D97-8BCD-40E9-939F-B6F8494D8493}"/>
              </a:ext>
            </a:extLst>
          </p:cNvPr>
          <p:cNvSpPr txBox="1"/>
          <p:nvPr/>
        </p:nvSpPr>
        <p:spPr>
          <a:xfrm>
            <a:off x="6197919" y="2545584"/>
            <a:ext cx="4481369" cy="553998"/>
          </a:xfrm>
          <a:prstGeom prst="rect">
            <a:avLst/>
          </a:prstGeom>
          <a:noFill/>
        </p:spPr>
        <p:txBody>
          <a:bodyPr wrap="square" lIns="0" tIns="0" rIns="0" bIns="0" rtlCol="0">
            <a:spAutoFit/>
          </a:bodyPr>
          <a:lstStyle/>
          <a:p>
            <a:pPr lvl="0"/>
            <a:r>
              <a:rPr lang="en-US" sz="3600" spc="-150" dirty="0">
                <a:solidFill>
                  <a:srgbClr val="FFC44D"/>
                </a:solidFill>
                <a:latin typeface="Montserrat Semibold"/>
              </a:rPr>
              <a:t>ES6 import </a:t>
            </a:r>
            <a:r>
              <a:rPr lang="en-US" sz="3600" spc="-150" dirty="0" err="1">
                <a:solidFill>
                  <a:srgbClr val="FFC44D"/>
                </a:solidFill>
                <a:latin typeface="Montserrat Semibold"/>
              </a:rPr>
              <a:t>và</a:t>
            </a:r>
            <a:r>
              <a:rPr lang="en-US" sz="3600" spc="-150" dirty="0">
                <a:solidFill>
                  <a:srgbClr val="FFC44D"/>
                </a:solidFill>
                <a:latin typeface="Montserrat Semibold"/>
              </a:rPr>
              <a:t> export</a:t>
            </a:r>
          </a:p>
        </p:txBody>
      </p:sp>
      <p:sp>
        <p:nvSpPr>
          <p:cNvPr id="10" name="Freeform 11">
            <a:extLst>
              <a:ext uri="{FF2B5EF4-FFF2-40B4-BE49-F238E27FC236}">
                <a16:creationId xmlns:a16="http://schemas.microsoft.com/office/drawing/2014/main" id="{93EE61EE-3A47-4A93-94D0-97E27C81BD06}"/>
              </a:ext>
            </a:extLst>
          </p:cNvPr>
          <p:cNvSpPr>
            <a:spLocks/>
          </p:cNvSpPr>
          <p:nvPr/>
        </p:nvSpPr>
        <p:spPr bwMode="auto">
          <a:xfrm>
            <a:off x="4515280" y="1293052"/>
            <a:ext cx="353777" cy="246494"/>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1" name="Freeform 12">
            <a:extLst>
              <a:ext uri="{FF2B5EF4-FFF2-40B4-BE49-F238E27FC236}">
                <a16:creationId xmlns:a16="http://schemas.microsoft.com/office/drawing/2014/main" id="{0E42EC6D-A586-4E2E-BE19-11250AA982CA}"/>
              </a:ext>
            </a:extLst>
          </p:cNvPr>
          <p:cNvSpPr>
            <a:spLocks/>
          </p:cNvSpPr>
          <p:nvPr/>
        </p:nvSpPr>
        <p:spPr bwMode="auto">
          <a:xfrm>
            <a:off x="6230725" y="4770119"/>
            <a:ext cx="485828" cy="351529"/>
          </a:xfrm>
          <a:custGeom>
            <a:avLst/>
            <a:gdLst>
              <a:gd name="T0" fmla="*/ 128 w 254"/>
              <a:gd name="T1" fmla="*/ 2 h 318"/>
              <a:gd name="T2" fmla="*/ 4 w 254"/>
              <a:gd name="T3" fmla="*/ 200 h 318"/>
              <a:gd name="T4" fmla="*/ 104 w 254"/>
              <a:gd name="T5" fmla="*/ 314 h 318"/>
              <a:gd name="T6" fmla="*/ 252 w 254"/>
              <a:gd name="T7" fmla="*/ 190 h 318"/>
              <a:gd name="T8" fmla="*/ 128 w 254"/>
              <a:gd name="T9" fmla="*/ 2 h 318"/>
              <a:gd name="connsiteX0" fmla="*/ 5675 w 9820"/>
              <a:gd name="connsiteY0" fmla="*/ 0 h 11180"/>
              <a:gd name="connsiteX1" fmla="*/ 34 w 9820"/>
              <a:gd name="connsiteY1" fmla="*/ 7589 h 11180"/>
              <a:gd name="connsiteX2" fmla="*/ 3971 w 9820"/>
              <a:gd name="connsiteY2" fmla="*/ 11174 h 11180"/>
              <a:gd name="connsiteX3" fmla="*/ 9798 w 9820"/>
              <a:gd name="connsiteY3" fmla="*/ 7275 h 11180"/>
              <a:gd name="connsiteX4" fmla="*/ 5675 w 9820"/>
              <a:gd name="connsiteY4" fmla="*/ 0 h 11180"/>
              <a:gd name="connsiteX0" fmla="*/ 7885 w 12106"/>
              <a:gd name="connsiteY0" fmla="*/ 0 h 9997"/>
              <a:gd name="connsiteX1" fmla="*/ 16 w 12106"/>
              <a:gd name="connsiteY1" fmla="*/ 5163 h 9997"/>
              <a:gd name="connsiteX2" fmla="*/ 6150 w 12106"/>
              <a:gd name="connsiteY2" fmla="*/ 9995 h 9997"/>
              <a:gd name="connsiteX3" fmla="*/ 12084 w 12106"/>
              <a:gd name="connsiteY3" fmla="*/ 6507 h 9997"/>
              <a:gd name="connsiteX4" fmla="*/ 7885 w 12106"/>
              <a:gd name="connsiteY4" fmla="*/ 0 h 9997"/>
              <a:gd name="connsiteX0" fmla="*/ 6513 w 11111"/>
              <a:gd name="connsiteY0" fmla="*/ 0 h 10000"/>
              <a:gd name="connsiteX1" fmla="*/ 13 w 11111"/>
              <a:gd name="connsiteY1" fmla="*/ 5165 h 10000"/>
              <a:gd name="connsiteX2" fmla="*/ 5080 w 11111"/>
              <a:gd name="connsiteY2" fmla="*/ 9998 h 10000"/>
              <a:gd name="connsiteX3" fmla="*/ 11099 w 11111"/>
              <a:gd name="connsiteY3" fmla="*/ 5696 h 10000"/>
              <a:gd name="connsiteX4" fmla="*/ 6513 w 11111"/>
              <a:gd name="connsiteY4" fmla="*/ 0 h 10000"/>
              <a:gd name="connsiteX0" fmla="*/ 6513 w 11126"/>
              <a:gd name="connsiteY0" fmla="*/ 0 h 10000"/>
              <a:gd name="connsiteX1" fmla="*/ 13 w 11126"/>
              <a:gd name="connsiteY1" fmla="*/ 5165 h 10000"/>
              <a:gd name="connsiteX2" fmla="*/ 5080 w 11126"/>
              <a:gd name="connsiteY2" fmla="*/ 9998 h 10000"/>
              <a:gd name="connsiteX3" fmla="*/ 11099 w 11126"/>
              <a:gd name="connsiteY3" fmla="*/ 5696 h 10000"/>
              <a:gd name="connsiteX4" fmla="*/ 6513 w 11126"/>
              <a:gd name="connsiteY4" fmla="*/ 0 h 10000"/>
              <a:gd name="connsiteX0" fmla="*/ 6513 w 11126"/>
              <a:gd name="connsiteY0" fmla="*/ 1 h 10001"/>
              <a:gd name="connsiteX1" fmla="*/ 13 w 11126"/>
              <a:gd name="connsiteY1" fmla="*/ 5166 h 10001"/>
              <a:gd name="connsiteX2" fmla="*/ 5080 w 11126"/>
              <a:gd name="connsiteY2" fmla="*/ 9999 h 10001"/>
              <a:gd name="connsiteX3" fmla="*/ 11099 w 11126"/>
              <a:gd name="connsiteY3" fmla="*/ 5697 h 10001"/>
              <a:gd name="connsiteX4" fmla="*/ 6513 w 11126"/>
              <a:gd name="connsiteY4" fmla="*/ 1 h 10001"/>
              <a:gd name="connsiteX0" fmla="*/ 6513 w 12549"/>
              <a:gd name="connsiteY0" fmla="*/ 1 h 10001"/>
              <a:gd name="connsiteX1" fmla="*/ 13 w 12549"/>
              <a:gd name="connsiteY1" fmla="*/ 5166 h 10001"/>
              <a:gd name="connsiteX2" fmla="*/ 5080 w 12549"/>
              <a:gd name="connsiteY2" fmla="*/ 9999 h 10001"/>
              <a:gd name="connsiteX3" fmla="*/ 12535 w 12549"/>
              <a:gd name="connsiteY3" fmla="*/ 3529 h 10001"/>
              <a:gd name="connsiteX4" fmla="*/ 6513 w 12549"/>
              <a:gd name="connsiteY4" fmla="*/ 1 h 10001"/>
              <a:gd name="connsiteX0" fmla="*/ 6508 w 12539"/>
              <a:gd name="connsiteY0" fmla="*/ 1 h 7702"/>
              <a:gd name="connsiteX1" fmla="*/ 8 w 12539"/>
              <a:gd name="connsiteY1" fmla="*/ 5166 h 7702"/>
              <a:gd name="connsiteX2" fmla="*/ 5394 w 12539"/>
              <a:gd name="connsiteY2" fmla="*/ 7696 h 7702"/>
              <a:gd name="connsiteX3" fmla="*/ 12530 w 12539"/>
              <a:gd name="connsiteY3" fmla="*/ 3529 h 7702"/>
              <a:gd name="connsiteX4" fmla="*/ 6508 w 12539"/>
              <a:gd name="connsiteY4" fmla="*/ 1 h 7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9" h="7702">
                <a:moveTo>
                  <a:pt x="6508" y="1"/>
                </a:moveTo>
                <a:cubicBezTo>
                  <a:pt x="2884" y="-78"/>
                  <a:pt x="194" y="3883"/>
                  <a:pt x="8" y="5166"/>
                </a:cubicBezTo>
                <a:cubicBezTo>
                  <a:pt x="-178" y="6449"/>
                  <a:pt x="3142" y="7808"/>
                  <a:pt x="5394" y="7696"/>
                </a:cubicBezTo>
                <a:cubicBezTo>
                  <a:pt x="7647" y="7583"/>
                  <a:pt x="12344" y="4812"/>
                  <a:pt x="12530" y="3529"/>
                </a:cubicBezTo>
                <a:cubicBezTo>
                  <a:pt x="12716" y="2246"/>
                  <a:pt x="10013" y="80"/>
                  <a:pt x="6508" y="1"/>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2" name="Freeform 13">
            <a:extLst>
              <a:ext uri="{FF2B5EF4-FFF2-40B4-BE49-F238E27FC236}">
                <a16:creationId xmlns:a16="http://schemas.microsoft.com/office/drawing/2014/main" id="{2CC0D174-6D80-4965-8103-6E1AF9C22BCE}"/>
              </a:ext>
            </a:extLst>
          </p:cNvPr>
          <p:cNvSpPr>
            <a:spLocks/>
          </p:cNvSpPr>
          <p:nvPr/>
        </p:nvSpPr>
        <p:spPr bwMode="auto">
          <a:xfrm>
            <a:off x="9903527" y="5647155"/>
            <a:ext cx="201797" cy="205225"/>
          </a:xfrm>
          <a:custGeom>
            <a:avLst/>
            <a:gdLst>
              <a:gd name="T0" fmla="*/ 48 w 108"/>
              <a:gd name="T1" fmla="*/ 9 h 135"/>
              <a:gd name="T2" fmla="*/ 2 w 108"/>
              <a:gd name="T3" fmla="*/ 85 h 135"/>
              <a:gd name="T4" fmla="*/ 64 w 108"/>
              <a:gd name="T5" fmla="*/ 117 h 135"/>
              <a:gd name="T6" fmla="*/ 48 w 108"/>
              <a:gd name="T7" fmla="*/ 9 h 135"/>
              <a:gd name="connsiteX0" fmla="*/ 4270 w 7409"/>
              <a:gd name="connsiteY0" fmla="*/ 53 h 9039"/>
              <a:gd name="connsiteX1" fmla="*/ 11 w 7409"/>
              <a:gd name="connsiteY1" fmla="*/ 6393 h 9039"/>
              <a:gd name="connsiteX2" fmla="*/ 5752 w 7409"/>
              <a:gd name="connsiteY2" fmla="*/ 8764 h 9039"/>
              <a:gd name="connsiteX3" fmla="*/ 4270 w 7409"/>
              <a:gd name="connsiteY3" fmla="*/ 53 h 9039"/>
              <a:gd name="connsiteX0" fmla="*/ 5763 w 10000"/>
              <a:gd name="connsiteY0" fmla="*/ 59 h 10000"/>
              <a:gd name="connsiteX1" fmla="*/ 15 w 10000"/>
              <a:gd name="connsiteY1" fmla="*/ 7073 h 10000"/>
              <a:gd name="connsiteX2" fmla="*/ 7764 w 10000"/>
              <a:gd name="connsiteY2" fmla="*/ 9696 h 10000"/>
              <a:gd name="connsiteX3" fmla="*/ 5763 w 10000"/>
              <a:gd name="connsiteY3" fmla="*/ 59 h 10000"/>
              <a:gd name="connsiteX0" fmla="*/ 9953 w 14420"/>
              <a:gd name="connsiteY0" fmla="*/ 56 h 10061"/>
              <a:gd name="connsiteX1" fmla="*/ 6 w 14420"/>
              <a:gd name="connsiteY1" fmla="*/ 7463 h 10061"/>
              <a:gd name="connsiteX2" fmla="*/ 11954 w 14420"/>
              <a:gd name="connsiteY2" fmla="*/ 9693 h 10061"/>
              <a:gd name="connsiteX3" fmla="*/ 9953 w 14420"/>
              <a:gd name="connsiteY3" fmla="*/ 56 h 10061"/>
              <a:gd name="connsiteX0" fmla="*/ 9959 w 14426"/>
              <a:gd name="connsiteY0" fmla="*/ 73 h 10078"/>
              <a:gd name="connsiteX1" fmla="*/ 12 w 14426"/>
              <a:gd name="connsiteY1" fmla="*/ 7480 h 10078"/>
              <a:gd name="connsiteX2" fmla="*/ 11960 w 14426"/>
              <a:gd name="connsiteY2" fmla="*/ 9710 h 10078"/>
              <a:gd name="connsiteX3" fmla="*/ 9959 w 14426"/>
              <a:gd name="connsiteY3" fmla="*/ 73 h 10078"/>
              <a:gd name="connsiteX0" fmla="*/ 9959 w 15751"/>
              <a:gd name="connsiteY0" fmla="*/ 73 h 10277"/>
              <a:gd name="connsiteX1" fmla="*/ 12 w 15751"/>
              <a:gd name="connsiteY1" fmla="*/ 7480 h 10277"/>
              <a:gd name="connsiteX2" fmla="*/ 11960 w 15751"/>
              <a:gd name="connsiteY2" fmla="*/ 9710 h 10277"/>
              <a:gd name="connsiteX3" fmla="*/ 9959 w 15751"/>
              <a:gd name="connsiteY3" fmla="*/ 73 h 10277"/>
              <a:gd name="connsiteX0" fmla="*/ 10140 w 15932"/>
              <a:gd name="connsiteY0" fmla="*/ 87 h 10291"/>
              <a:gd name="connsiteX1" fmla="*/ 193 w 15932"/>
              <a:gd name="connsiteY1" fmla="*/ 7494 h 10291"/>
              <a:gd name="connsiteX2" fmla="*/ 12141 w 15932"/>
              <a:gd name="connsiteY2" fmla="*/ 9724 h 10291"/>
              <a:gd name="connsiteX3" fmla="*/ 10140 w 15932"/>
              <a:gd name="connsiteY3" fmla="*/ 87 h 10291"/>
              <a:gd name="connsiteX0" fmla="*/ 10140 w 15932"/>
              <a:gd name="connsiteY0" fmla="*/ 87 h 10587"/>
              <a:gd name="connsiteX1" fmla="*/ 193 w 15932"/>
              <a:gd name="connsiteY1" fmla="*/ 7494 h 10587"/>
              <a:gd name="connsiteX2" fmla="*/ 12141 w 15932"/>
              <a:gd name="connsiteY2" fmla="*/ 9724 h 10587"/>
              <a:gd name="connsiteX3" fmla="*/ 10140 w 15932"/>
              <a:gd name="connsiteY3" fmla="*/ 87 h 10587"/>
              <a:gd name="connsiteX0" fmla="*/ 10094 w 15886"/>
              <a:gd name="connsiteY0" fmla="*/ 94 h 10594"/>
              <a:gd name="connsiteX1" fmla="*/ 147 w 15886"/>
              <a:gd name="connsiteY1" fmla="*/ 7501 h 10594"/>
              <a:gd name="connsiteX2" fmla="*/ 12095 w 15886"/>
              <a:gd name="connsiteY2" fmla="*/ 9731 h 10594"/>
              <a:gd name="connsiteX3" fmla="*/ 10094 w 15886"/>
              <a:gd name="connsiteY3" fmla="*/ 94 h 10594"/>
            </a:gdLst>
            <a:ahLst/>
            <a:cxnLst>
              <a:cxn ang="0">
                <a:pos x="connsiteX0" y="connsiteY0"/>
              </a:cxn>
              <a:cxn ang="0">
                <a:pos x="connsiteX1" y="connsiteY1"/>
              </a:cxn>
              <a:cxn ang="0">
                <a:pos x="connsiteX2" y="connsiteY2"/>
              </a:cxn>
              <a:cxn ang="0">
                <a:pos x="connsiteX3" y="connsiteY3"/>
              </a:cxn>
            </a:cxnLst>
            <a:rect l="l" t="t" r="r" b="b"/>
            <a:pathLst>
              <a:path w="15886" h="10594">
                <a:moveTo>
                  <a:pt x="10094" y="94"/>
                </a:moveTo>
                <a:cubicBezTo>
                  <a:pt x="3346" y="-767"/>
                  <a:pt x="-853" y="4469"/>
                  <a:pt x="147" y="7501"/>
                </a:cubicBezTo>
                <a:cubicBezTo>
                  <a:pt x="2084" y="10533"/>
                  <a:pt x="6875" y="11458"/>
                  <a:pt x="12095" y="9731"/>
                </a:cubicBezTo>
                <a:cubicBezTo>
                  <a:pt x="17315" y="8004"/>
                  <a:pt x="17593" y="1896"/>
                  <a:pt x="10094" y="94"/>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Freeform 15">
            <a:extLst>
              <a:ext uri="{FF2B5EF4-FFF2-40B4-BE49-F238E27FC236}">
                <a16:creationId xmlns:a16="http://schemas.microsoft.com/office/drawing/2014/main" id="{5CBFFEED-B3BF-4B98-9074-B5F61063D798}"/>
              </a:ext>
            </a:extLst>
          </p:cNvPr>
          <p:cNvSpPr>
            <a:spLocks/>
          </p:cNvSpPr>
          <p:nvPr/>
        </p:nvSpPr>
        <p:spPr bwMode="auto">
          <a:xfrm>
            <a:off x="10004426" y="522880"/>
            <a:ext cx="431800" cy="398463"/>
          </a:xfrm>
          <a:custGeom>
            <a:avLst/>
            <a:gdLst>
              <a:gd name="T0" fmla="*/ 42 w 272"/>
              <a:gd name="T1" fmla="*/ 36 h 252"/>
              <a:gd name="T2" fmla="*/ 98 w 272"/>
              <a:gd name="T3" fmla="*/ 242 h 252"/>
              <a:gd name="T4" fmla="*/ 272 w 272"/>
              <a:gd name="T5" fmla="*/ 100 h 252"/>
              <a:gd name="T6" fmla="*/ 42 w 272"/>
              <a:gd name="T7" fmla="*/ 36 h 252"/>
            </a:gdLst>
            <a:ahLst/>
            <a:cxnLst>
              <a:cxn ang="0">
                <a:pos x="T0" y="T1"/>
              </a:cxn>
              <a:cxn ang="0">
                <a:pos x="T2" y="T3"/>
              </a:cxn>
              <a:cxn ang="0">
                <a:pos x="T4" y="T5"/>
              </a:cxn>
              <a:cxn ang="0">
                <a:pos x="T6" y="T7"/>
              </a:cxn>
            </a:cxnLst>
            <a:rect l="0" t="0" r="r" b="b"/>
            <a:pathLst>
              <a:path w="272" h="252">
                <a:moveTo>
                  <a:pt x="42" y="36"/>
                </a:moveTo>
                <a:cubicBezTo>
                  <a:pt x="0" y="69"/>
                  <a:pt x="16" y="232"/>
                  <a:pt x="98" y="242"/>
                </a:cubicBezTo>
                <a:cubicBezTo>
                  <a:pt x="180" y="252"/>
                  <a:pt x="272" y="182"/>
                  <a:pt x="272" y="100"/>
                </a:cubicBezTo>
                <a:cubicBezTo>
                  <a:pt x="272" y="18"/>
                  <a:pt x="88" y="0"/>
                  <a:pt x="42" y="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grpSp>
        <p:nvGrpSpPr>
          <p:cNvPr id="15" name="Group 14">
            <a:extLst>
              <a:ext uri="{FF2B5EF4-FFF2-40B4-BE49-F238E27FC236}">
                <a16:creationId xmlns:a16="http://schemas.microsoft.com/office/drawing/2014/main" id="{A30CA8A0-1CC7-4383-AB0D-0C503D5B9865}"/>
              </a:ext>
            </a:extLst>
          </p:cNvPr>
          <p:cNvGrpSpPr/>
          <p:nvPr/>
        </p:nvGrpSpPr>
        <p:grpSpPr>
          <a:xfrm>
            <a:off x="5029861" y="2402119"/>
            <a:ext cx="836880" cy="840928"/>
            <a:chOff x="4841124" y="672248"/>
            <a:chExt cx="836880" cy="840928"/>
          </a:xfrm>
          <a:solidFill>
            <a:srgbClr val="FFC44D"/>
          </a:solidFill>
        </p:grpSpPr>
        <p:sp>
          <p:nvSpPr>
            <p:cNvPr id="16" name="Freeform 13">
              <a:extLst>
                <a:ext uri="{FF2B5EF4-FFF2-40B4-BE49-F238E27FC236}">
                  <a16:creationId xmlns:a16="http://schemas.microsoft.com/office/drawing/2014/main" id="{084961A2-BA19-498B-AF48-5EC958EA65A6}"/>
                </a:ext>
              </a:extLst>
            </p:cNvPr>
            <p:cNvSpPr>
              <a:spLocks/>
            </p:cNvSpPr>
            <p:nvPr/>
          </p:nvSpPr>
          <p:spPr bwMode="auto">
            <a:xfrm rot="11700000">
              <a:off x="4841124" y="672248"/>
              <a:ext cx="836880" cy="840928"/>
            </a:xfrm>
            <a:custGeom>
              <a:avLst/>
              <a:gdLst>
                <a:gd name="T0" fmla="*/ 458 w 1014"/>
                <a:gd name="T1" fmla="*/ 906 h 1020"/>
                <a:gd name="T2" fmla="*/ 301 w 1014"/>
                <a:gd name="T3" fmla="*/ 294 h 1020"/>
                <a:gd name="T4" fmla="*/ 909 w 1014"/>
                <a:gd name="T5" fmla="*/ 465 h 1020"/>
                <a:gd name="T6" fmla="*/ 458 w 1014"/>
                <a:gd name="T7" fmla="*/ 906 h 1020"/>
              </a:gdLst>
              <a:ahLst/>
              <a:cxnLst>
                <a:cxn ang="0">
                  <a:pos x="T0" y="T1"/>
                </a:cxn>
                <a:cxn ang="0">
                  <a:pos x="T2" y="T3"/>
                </a:cxn>
                <a:cxn ang="0">
                  <a:pos x="T4" y="T5"/>
                </a:cxn>
                <a:cxn ang="0">
                  <a:pos x="T6" y="T7"/>
                </a:cxn>
              </a:cxnLst>
              <a:rect l="0" t="0" r="r" b="b"/>
              <a:pathLst>
                <a:path w="1014" h="1020">
                  <a:moveTo>
                    <a:pt x="458" y="906"/>
                  </a:moveTo>
                  <a:cubicBezTo>
                    <a:pt x="52" y="792"/>
                    <a:pt x="0" y="588"/>
                    <a:pt x="301" y="294"/>
                  </a:cubicBezTo>
                  <a:cubicBezTo>
                    <a:pt x="602" y="0"/>
                    <a:pt x="805" y="57"/>
                    <a:pt x="909" y="465"/>
                  </a:cubicBezTo>
                  <a:cubicBezTo>
                    <a:pt x="1014" y="873"/>
                    <a:pt x="863" y="1020"/>
                    <a:pt x="458" y="906"/>
                  </a:cubicBezTo>
                  <a:close/>
                </a:path>
              </a:pathLst>
            </a:custGeom>
            <a:grpFill/>
            <a:ln w="57150">
              <a:solidFill>
                <a:schemeClr val="bg1"/>
              </a:solidFill>
              <a:round/>
              <a:headEnd/>
              <a:tailEnd/>
            </a:ln>
            <a:effectLst>
              <a:outerShdw blurRad="152400" dist="76200" dir="8100000" algn="tr"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17" name="TextBox 16">
              <a:extLst>
                <a:ext uri="{FF2B5EF4-FFF2-40B4-BE49-F238E27FC236}">
                  <a16:creationId xmlns:a16="http://schemas.microsoft.com/office/drawing/2014/main" id="{5E0E35A7-C660-4B66-A774-39F9F02F01D8}"/>
                </a:ext>
              </a:extLst>
            </p:cNvPr>
            <p:cNvSpPr txBox="1"/>
            <p:nvPr/>
          </p:nvSpPr>
          <p:spPr>
            <a:xfrm>
              <a:off x="5022609" y="860767"/>
              <a:ext cx="451044" cy="338554"/>
            </a:xfrm>
            <a:prstGeom prst="rect">
              <a:avLst/>
            </a:prstGeom>
            <a:grpFill/>
          </p:spPr>
          <p:txBody>
            <a:bodyPr wrap="square" rtlCol="0">
              <a:spAutoFit/>
            </a:bodyPr>
            <a:lstStyle/>
            <a:p>
              <a:r>
                <a:rPr lang="en-US" sz="1600" dirty="0">
                  <a:solidFill>
                    <a:schemeClr val="bg1"/>
                  </a:solidFill>
                  <a:latin typeface="Roboto" panose="02000000000000000000" pitchFamily="2" charset="0"/>
                </a:rPr>
                <a:t>12</a:t>
              </a:r>
            </a:p>
          </p:txBody>
        </p:sp>
      </p:grpSp>
      <p:pic>
        <p:nvPicPr>
          <p:cNvPr id="14" name="Picture 13" descr="A close up of a logo&#10;&#10;Description automatically generated">
            <a:extLst>
              <a:ext uri="{FF2B5EF4-FFF2-40B4-BE49-F238E27FC236}">
                <a16:creationId xmlns:a16="http://schemas.microsoft.com/office/drawing/2014/main" id="{16C65B3A-AAE7-4B72-833D-9CCCF618B79D}"/>
              </a:ext>
            </a:extLst>
          </p:cNvPr>
          <p:cNvPicPr>
            <a:picLocks noChangeAspect="1"/>
          </p:cNvPicPr>
          <p:nvPr/>
        </p:nvPicPr>
        <p:blipFill>
          <a:blip r:embed="rId2">
            <a:alphaModFix amt="7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9033724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0" fill="hold"/>
                                        <p:tgtEl>
                                          <p:spTgt spid="4"/>
                                        </p:tgtEl>
                                        <p:attrNameLst>
                                          <p:attrName>ppt_x</p:attrName>
                                        </p:attrNameLst>
                                      </p:cBhvr>
                                      <p:tavLst>
                                        <p:tav tm="0">
                                          <p:val>
                                            <p:strVal val="0-#ppt_w/2"/>
                                          </p:val>
                                        </p:tav>
                                        <p:tav tm="100000">
                                          <p:val>
                                            <p:strVal val="#ppt_x"/>
                                          </p:val>
                                        </p:tav>
                                      </p:tavLst>
                                    </p:anim>
                                    <p:anim calcmode="lin" valueType="num">
                                      <p:cBhvr additive="base">
                                        <p:cTn id="8" dur="3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0" fill="hold"/>
                                        <p:tgtEl>
                                          <p:spTgt spid="3"/>
                                        </p:tgtEl>
                                        <p:attrNameLst>
                                          <p:attrName>ppt_x</p:attrName>
                                        </p:attrNameLst>
                                      </p:cBhvr>
                                      <p:tavLst>
                                        <p:tav tm="0">
                                          <p:val>
                                            <p:strVal val="0-#ppt_w/2"/>
                                          </p:val>
                                        </p:tav>
                                        <p:tav tm="100000">
                                          <p:val>
                                            <p:strVal val="#ppt_x"/>
                                          </p:val>
                                        </p:tav>
                                      </p:tavLst>
                                    </p:anim>
                                    <p:anim calcmode="lin" valueType="num">
                                      <p:cBhvr additive="base">
                                        <p:cTn id="12" dur="30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3000" fill="hold"/>
                                        <p:tgtEl>
                                          <p:spTgt spid="7"/>
                                        </p:tgtEl>
                                        <p:attrNameLst>
                                          <p:attrName>ppt_x</p:attrName>
                                        </p:attrNameLst>
                                      </p:cBhvr>
                                      <p:tavLst>
                                        <p:tav tm="0">
                                          <p:val>
                                            <p:strVal val="0-#ppt_w/2"/>
                                          </p:val>
                                        </p:tav>
                                        <p:tav tm="100000">
                                          <p:val>
                                            <p:strVal val="#ppt_x"/>
                                          </p:val>
                                        </p:tav>
                                      </p:tavLst>
                                    </p:anim>
                                    <p:anim calcmode="lin" valueType="num">
                                      <p:cBhvr additive="base">
                                        <p:cTn id="16" dur="30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2000" fill="hold"/>
                                        <p:tgtEl>
                                          <p:spTgt spid="8"/>
                                        </p:tgtEl>
                                        <p:attrNameLst>
                                          <p:attrName>ppt_x</p:attrName>
                                        </p:attrNameLst>
                                      </p:cBhvr>
                                      <p:tavLst>
                                        <p:tav tm="0">
                                          <p:val>
                                            <p:strVal val="0-#ppt_w/2"/>
                                          </p:val>
                                        </p:tav>
                                        <p:tav tm="100000">
                                          <p:val>
                                            <p:strVal val="#ppt_x"/>
                                          </p:val>
                                        </p:tav>
                                      </p:tavLst>
                                    </p:anim>
                                    <p:anim calcmode="lin" valueType="num">
                                      <p:cBhvr additive="base">
                                        <p:cTn id="20" dur="2000" fill="hold"/>
                                        <p:tgtEl>
                                          <p:spTgt spid="8"/>
                                        </p:tgtEl>
                                        <p:attrNameLst>
                                          <p:attrName>ppt_y</p:attrName>
                                        </p:attrNameLst>
                                      </p:cBhvr>
                                      <p:tavLst>
                                        <p:tav tm="0">
                                          <p:val>
                                            <p:strVal val="#ppt_y"/>
                                          </p:val>
                                        </p:tav>
                                        <p:tav tm="100000">
                                          <p:val>
                                            <p:strVal val="#ppt_y"/>
                                          </p:val>
                                        </p:tav>
                                      </p:tavLst>
                                    </p:anim>
                                  </p:childTnLst>
                                </p:cTn>
                              </p:par>
                              <p:par>
                                <p:cTn id="21" presetID="3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2000" fill="hold"/>
                                        <p:tgtEl>
                                          <p:spTgt spid="13"/>
                                        </p:tgtEl>
                                        <p:attrNameLst>
                                          <p:attrName>ppt_w</p:attrName>
                                        </p:attrNameLst>
                                      </p:cBhvr>
                                      <p:tavLst>
                                        <p:tav tm="0">
                                          <p:val>
                                            <p:fltVal val="0"/>
                                          </p:val>
                                        </p:tav>
                                        <p:tav tm="100000">
                                          <p:val>
                                            <p:strVal val="#ppt_w"/>
                                          </p:val>
                                        </p:tav>
                                      </p:tavLst>
                                    </p:anim>
                                    <p:anim calcmode="lin" valueType="num">
                                      <p:cBhvr>
                                        <p:cTn id="24" dur="2000" fill="hold"/>
                                        <p:tgtEl>
                                          <p:spTgt spid="13"/>
                                        </p:tgtEl>
                                        <p:attrNameLst>
                                          <p:attrName>ppt_h</p:attrName>
                                        </p:attrNameLst>
                                      </p:cBhvr>
                                      <p:tavLst>
                                        <p:tav tm="0">
                                          <p:val>
                                            <p:fltVal val="0"/>
                                          </p:val>
                                        </p:tav>
                                        <p:tav tm="100000">
                                          <p:val>
                                            <p:strVal val="#ppt_h"/>
                                          </p:val>
                                        </p:tav>
                                      </p:tavLst>
                                    </p:anim>
                                    <p:anim calcmode="lin" valueType="num">
                                      <p:cBhvr>
                                        <p:cTn id="25" dur="2000" fill="hold"/>
                                        <p:tgtEl>
                                          <p:spTgt spid="13"/>
                                        </p:tgtEl>
                                        <p:attrNameLst>
                                          <p:attrName>style.rotation</p:attrName>
                                        </p:attrNameLst>
                                      </p:cBhvr>
                                      <p:tavLst>
                                        <p:tav tm="0">
                                          <p:val>
                                            <p:fltVal val="90"/>
                                          </p:val>
                                        </p:tav>
                                        <p:tav tm="100000">
                                          <p:val>
                                            <p:fltVal val="0"/>
                                          </p:val>
                                        </p:tav>
                                      </p:tavLst>
                                    </p:anim>
                                    <p:animEffect transition="in" filter="fade">
                                      <p:cBhvr>
                                        <p:cTn id="26" dur="2000"/>
                                        <p:tgtEl>
                                          <p:spTgt spid="13"/>
                                        </p:tgtEl>
                                      </p:cBhvr>
                                    </p:animEffect>
                                  </p:childTnLst>
                                </p:cTn>
                              </p:par>
                              <p:par>
                                <p:cTn id="27" presetID="31" presetClass="entr" presetSubtype="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2000" fill="hold"/>
                                        <p:tgtEl>
                                          <p:spTgt spid="10"/>
                                        </p:tgtEl>
                                        <p:attrNameLst>
                                          <p:attrName>ppt_w</p:attrName>
                                        </p:attrNameLst>
                                      </p:cBhvr>
                                      <p:tavLst>
                                        <p:tav tm="0">
                                          <p:val>
                                            <p:fltVal val="0"/>
                                          </p:val>
                                        </p:tav>
                                        <p:tav tm="100000">
                                          <p:val>
                                            <p:strVal val="#ppt_w"/>
                                          </p:val>
                                        </p:tav>
                                      </p:tavLst>
                                    </p:anim>
                                    <p:anim calcmode="lin" valueType="num">
                                      <p:cBhvr>
                                        <p:cTn id="30" dur="2000" fill="hold"/>
                                        <p:tgtEl>
                                          <p:spTgt spid="10"/>
                                        </p:tgtEl>
                                        <p:attrNameLst>
                                          <p:attrName>ppt_h</p:attrName>
                                        </p:attrNameLst>
                                      </p:cBhvr>
                                      <p:tavLst>
                                        <p:tav tm="0">
                                          <p:val>
                                            <p:fltVal val="0"/>
                                          </p:val>
                                        </p:tav>
                                        <p:tav tm="100000">
                                          <p:val>
                                            <p:strVal val="#ppt_h"/>
                                          </p:val>
                                        </p:tav>
                                      </p:tavLst>
                                    </p:anim>
                                    <p:anim calcmode="lin" valueType="num">
                                      <p:cBhvr>
                                        <p:cTn id="31" dur="2000" fill="hold"/>
                                        <p:tgtEl>
                                          <p:spTgt spid="10"/>
                                        </p:tgtEl>
                                        <p:attrNameLst>
                                          <p:attrName>style.rotation</p:attrName>
                                        </p:attrNameLst>
                                      </p:cBhvr>
                                      <p:tavLst>
                                        <p:tav tm="0">
                                          <p:val>
                                            <p:fltVal val="90"/>
                                          </p:val>
                                        </p:tav>
                                        <p:tav tm="100000">
                                          <p:val>
                                            <p:fltVal val="0"/>
                                          </p:val>
                                        </p:tav>
                                      </p:tavLst>
                                    </p:anim>
                                    <p:animEffect transition="in" filter="fade">
                                      <p:cBhvr>
                                        <p:cTn id="32" dur="2000"/>
                                        <p:tgtEl>
                                          <p:spTgt spid="10"/>
                                        </p:tgtEl>
                                      </p:cBhvr>
                                    </p:animEffect>
                                  </p:childTnLst>
                                </p:cTn>
                              </p:par>
                              <p:par>
                                <p:cTn id="33" presetID="31" presetClass="entr" presetSubtype="0" fill="hold" grpId="0" nodeType="withEffect">
                                  <p:stCondLst>
                                    <p:cond delay="1100"/>
                                  </p:stCondLst>
                                  <p:childTnLst>
                                    <p:set>
                                      <p:cBhvr>
                                        <p:cTn id="34" dur="1" fill="hold">
                                          <p:stCondLst>
                                            <p:cond delay="0"/>
                                          </p:stCondLst>
                                        </p:cTn>
                                        <p:tgtEl>
                                          <p:spTgt spid="11"/>
                                        </p:tgtEl>
                                        <p:attrNameLst>
                                          <p:attrName>style.visibility</p:attrName>
                                        </p:attrNameLst>
                                      </p:cBhvr>
                                      <p:to>
                                        <p:strVal val="visible"/>
                                      </p:to>
                                    </p:set>
                                    <p:anim calcmode="lin" valueType="num">
                                      <p:cBhvr>
                                        <p:cTn id="35" dur="2000" fill="hold"/>
                                        <p:tgtEl>
                                          <p:spTgt spid="11"/>
                                        </p:tgtEl>
                                        <p:attrNameLst>
                                          <p:attrName>ppt_w</p:attrName>
                                        </p:attrNameLst>
                                      </p:cBhvr>
                                      <p:tavLst>
                                        <p:tav tm="0">
                                          <p:val>
                                            <p:fltVal val="0"/>
                                          </p:val>
                                        </p:tav>
                                        <p:tav tm="100000">
                                          <p:val>
                                            <p:strVal val="#ppt_w"/>
                                          </p:val>
                                        </p:tav>
                                      </p:tavLst>
                                    </p:anim>
                                    <p:anim calcmode="lin" valueType="num">
                                      <p:cBhvr>
                                        <p:cTn id="36" dur="2000" fill="hold"/>
                                        <p:tgtEl>
                                          <p:spTgt spid="11"/>
                                        </p:tgtEl>
                                        <p:attrNameLst>
                                          <p:attrName>ppt_h</p:attrName>
                                        </p:attrNameLst>
                                      </p:cBhvr>
                                      <p:tavLst>
                                        <p:tav tm="0">
                                          <p:val>
                                            <p:fltVal val="0"/>
                                          </p:val>
                                        </p:tav>
                                        <p:tav tm="100000">
                                          <p:val>
                                            <p:strVal val="#ppt_h"/>
                                          </p:val>
                                        </p:tav>
                                      </p:tavLst>
                                    </p:anim>
                                    <p:anim calcmode="lin" valueType="num">
                                      <p:cBhvr>
                                        <p:cTn id="37" dur="2000" fill="hold"/>
                                        <p:tgtEl>
                                          <p:spTgt spid="11"/>
                                        </p:tgtEl>
                                        <p:attrNameLst>
                                          <p:attrName>style.rotation</p:attrName>
                                        </p:attrNameLst>
                                      </p:cBhvr>
                                      <p:tavLst>
                                        <p:tav tm="0">
                                          <p:val>
                                            <p:fltVal val="90"/>
                                          </p:val>
                                        </p:tav>
                                        <p:tav tm="100000">
                                          <p:val>
                                            <p:fltVal val="0"/>
                                          </p:val>
                                        </p:tav>
                                      </p:tavLst>
                                    </p:anim>
                                    <p:animEffect transition="in" filter="fade">
                                      <p:cBhvr>
                                        <p:cTn id="38" dur="2000"/>
                                        <p:tgtEl>
                                          <p:spTgt spid="11"/>
                                        </p:tgtEl>
                                      </p:cBhvr>
                                    </p:animEffect>
                                  </p:childTnLst>
                                </p:cTn>
                              </p:par>
                              <p:par>
                                <p:cTn id="39" presetID="31"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2000" fill="hold"/>
                                        <p:tgtEl>
                                          <p:spTgt spid="12"/>
                                        </p:tgtEl>
                                        <p:attrNameLst>
                                          <p:attrName>ppt_w</p:attrName>
                                        </p:attrNameLst>
                                      </p:cBhvr>
                                      <p:tavLst>
                                        <p:tav tm="0">
                                          <p:val>
                                            <p:fltVal val="0"/>
                                          </p:val>
                                        </p:tav>
                                        <p:tav tm="100000">
                                          <p:val>
                                            <p:strVal val="#ppt_w"/>
                                          </p:val>
                                        </p:tav>
                                      </p:tavLst>
                                    </p:anim>
                                    <p:anim calcmode="lin" valueType="num">
                                      <p:cBhvr>
                                        <p:cTn id="42" dur="2000" fill="hold"/>
                                        <p:tgtEl>
                                          <p:spTgt spid="12"/>
                                        </p:tgtEl>
                                        <p:attrNameLst>
                                          <p:attrName>ppt_h</p:attrName>
                                        </p:attrNameLst>
                                      </p:cBhvr>
                                      <p:tavLst>
                                        <p:tav tm="0">
                                          <p:val>
                                            <p:fltVal val="0"/>
                                          </p:val>
                                        </p:tav>
                                        <p:tav tm="100000">
                                          <p:val>
                                            <p:strVal val="#ppt_h"/>
                                          </p:val>
                                        </p:tav>
                                      </p:tavLst>
                                    </p:anim>
                                    <p:anim calcmode="lin" valueType="num">
                                      <p:cBhvr>
                                        <p:cTn id="43" dur="2000" fill="hold"/>
                                        <p:tgtEl>
                                          <p:spTgt spid="12"/>
                                        </p:tgtEl>
                                        <p:attrNameLst>
                                          <p:attrName>style.rotation</p:attrName>
                                        </p:attrNameLst>
                                      </p:cBhvr>
                                      <p:tavLst>
                                        <p:tav tm="0">
                                          <p:val>
                                            <p:fltVal val="90"/>
                                          </p:val>
                                        </p:tav>
                                        <p:tav tm="100000">
                                          <p:val>
                                            <p:fltVal val="0"/>
                                          </p:val>
                                        </p:tav>
                                      </p:tavLst>
                                    </p:anim>
                                    <p:animEffect transition="in" filter="fade">
                                      <p:cBhvr>
                                        <p:cTn id="44" dur="2000"/>
                                        <p:tgtEl>
                                          <p:spTgt spid="12"/>
                                        </p:tgtEl>
                                      </p:cBhvr>
                                    </p:animEffect>
                                  </p:childTnLst>
                                </p:cTn>
                              </p:par>
                              <p:par>
                                <p:cTn id="45" presetID="2" presetClass="entr" presetSubtype="8" decel="10000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0-#ppt_w/2"/>
                                          </p:val>
                                        </p:tav>
                                        <p:tav tm="100000">
                                          <p:val>
                                            <p:strVal val="#ppt_x"/>
                                          </p:val>
                                        </p:tav>
                                      </p:tavLst>
                                    </p:anim>
                                    <p:anim calcmode="lin" valueType="num">
                                      <p:cBhvr additive="base">
                                        <p:cTn id="48"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p:bldP spid="10" grpId="0" animBg="1"/>
      <p:bldP spid="11" grpId="0" animBg="1"/>
      <p:bldP spid="12"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A34A8ABF-6F41-4737-A0B2-6B889688F4C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flipH="1">
            <a:off x="0" y="-1"/>
            <a:ext cx="4731798" cy="4235787"/>
          </a:xfrm>
        </p:spPr>
      </p:pic>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6096000" y="284670"/>
            <a:ext cx="4890856" cy="584775"/>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ES6 import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export</a:t>
            </a:r>
          </a:p>
        </p:txBody>
      </p:sp>
      <p:sp>
        <p:nvSpPr>
          <p:cNvPr id="17" name="TextBox 16">
            <a:extLst>
              <a:ext uri="{FF2B5EF4-FFF2-40B4-BE49-F238E27FC236}">
                <a16:creationId xmlns:a16="http://schemas.microsoft.com/office/drawing/2014/main" id="{16029B2A-7B83-427A-B46B-5C81CBD51C48}"/>
              </a:ext>
            </a:extLst>
          </p:cNvPr>
          <p:cNvSpPr txBox="1"/>
          <p:nvPr/>
        </p:nvSpPr>
        <p:spPr>
          <a:xfrm>
            <a:off x="5643606" y="869445"/>
            <a:ext cx="6282267" cy="5575052"/>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Trong JavaScript, câu lệnh import và export hỗ trợ lập trình viên có thể quản lý code theo từng mô-đun.</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Mô-đun là một phương pháp lập trình mà trong đó các đoạn code liên quan được tách ra </a:t>
            </a:r>
            <a:r>
              <a:rPr lang="en-US" sz="2400" dirty="0" err="1">
                <a:solidFill>
                  <a:prstClr val="black">
                    <a:lumMod val="50000"/>
                    <a:lumOff val="50000"/>
                  </a:prstClr>
                </a:solidFill>
                <a:latin typeface="Roboto" panose="02000000000000000000" pitchFamily="2" charset="0"/>
              </a:rPr>
              <a:t>thành</a:t>
            </a:r>
            <a:r>
              <a:rPr lang="en-US" sz="2400" dirty="0">
                <a:solidFill>
                  <a:prstClr val="black">
                    <a:lumMod val="50000"/>
                    <a:lumOff val="50000"/>
                  </a:prstClr>
                </a:solidFill>
                <a:latin typeface="Roboto" panose="02000000000000000000" pitchFamily="2" charset="0"/>
              </a:rPr>
              <a:t> </a:t>
            </a:r>
            <a:r>
              <a:rPr lang="en-US" sz="2400" dirty="0" err="1">
                <a:solidFill>
                  <a:prstClr val="black">
                    <a:lumMod val="50000"/>
                    <a:lumOff val="50000"/>
                  </a:prstClr>
                </a:solidFill>
                <a:latin typeface="Roboto" panose="02000000000000000000" pitchFamily="2" charset="0"/>
              </a:rPr>
              <a:t>các</a:t>
            </a:r>
            <a:r>
              <a:rPr lang="vi-VN" sz="2400" dirty="0">
                <a:solidFill>
                  <a:prstClr val="black">
                    <a:lumMod val="50000"/>
                    <a:lumOff val="50000"/>
                  </a:prstClr>
                </a:solidFill>
                <a:latin typeface="Roboto" panose="02000000000000000000" pitchFamily="2" charset="0"/>
              </a:rPr>
              <a:t> phần khác nhau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Trước ES6, các thư viện JavaScript dùng require() và module.exports() thay cho import và export (ví du: Node.js)</a:t>
            </a:r>
          </a:p>
          <a:p>
            <a:pPr marL="342900" lvl="0" indent="-342900">
              <a:lnSpc>
                <a:spcPct val="150000"/>
              </a:lnSpc>
              <a:buFont typeface="Arial" panose="020B0604020202020204" pitchFamily="34" charset="0"/>
              <a:buChar char="•"/>
            </a:pPr>
            <a:endParaRPr lang="vi-VN" sz="2400" dirty="0">
              <a:solidFill>
                <a:prstClr val="black">
                  <a:lumMod val="50000"/>
                  <a:lumOff val="50000"/>
                </a:prstClr>
              </a:solidFill>
              <a:latin typeface="Roboto" panose="02000000000000000000" pitchFamily="2" charset="0"/>
            </a:endParaRPr>
          </a:p>
        </p:txBody>
      </p:sp>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6000"/>
            <a:extLst>
              <a:ext uri="{28A0092B-C50C-407E-A947-70E740481C1C}">
                <a14:useLocalDpi xmlns:a14="http://schemas.microsoft.com/office/drawing/2010/main" val="0"/>
              </a:ext>
            </a:extLst>
          </a:blip>
          <a:stretch>
            <a:fillRect/>
          </a:stretch>
        </p:blipFill>
        <p:spPr>
          <a:xfrm>
            <a:off x="4290824" y="2726411"/>
            <a:ext cx="3883619" cy="1106277"/>
          </a:xfrm>
          <a:prstGeom prst="rect">
            <a:avLst/>
          </a:prstGeom>
        </p:spPr>
      </p:pic>
    </p:spTree>
    <p:extLst>
      <p:ext uri="{BB962C8B-B14F-4D97-AF65-F5344CB8AC3E}">
        <p14:creationId xmlns:p14="http://schemas.microsoft.com/office/powerpoint/2010/main" val="10438915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6501EAC-FF03-422C-9425-76A90D81D68B}"/>
              </a:ext>
            </a:extLst>
          </p:cNvPr>
          <p:cNvSpPr txBox="1"/>
          <p:nvPr/>
        </p:nvSpPr>
        <p:spPr>
          <a:xfrm>
            <a:off x="1506347" y="1089843"/>
            <a:ext cx="10022889" cy="2805063"/>
          </a:xfrm>
          <a:prstGeom prst="rect">
            <a:avLst/>
          </a:prstGeom>
          <a:noFill/>
        </p:spPr>
        <p:txBody>
          <a:bodyPr wrap="square" rtlCol="0">
            <a:spAutoFit/>
          </a:bodyPr>
          <a:lstStyle/>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Nếu export default, khi ta import có thể đặt tên biến tùy ý (không có dấu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Nếu export không có từ khóa default, khi import ta phải đặt tên biến giống</a:t>
            </a:r>
            <a:r>
              <a:rPr lang="en-US" sz="2400" dirty="0">
                <a:solidFill>
                  <a:prstClr val="black">
                    <a:lumMod val="50000"/>
                    <a:lumOff val="50000"/>
                  </a:prstClr>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với tên đã</a:t>
            </a:r>
            <a:r>
              <a:rPr lang="en-US" sz="2400" dirty="0">
                <a:solidFill>
                  <a:prstClr val="black">
                    <a:lumMod val="50000"/>
                    <a:lumOff val="50000"/>
                  </a:prstClr>
                </a:solidFill>
                <a:latin typeface="Roboto" panose="02000000000000000000" pitchFamily="2" charset="0"/>
              </a:rPr>
              <a:t> </a:t>
            </a:r>
            <a:r>
              <a:rPr lang="vi-VN" sz="2400" dirty="0">
                <a:solidFill>
                  <a:prstClr val="black">
                    <a:lumMod val="50000"/>
                    <a:lumOff val="50000"/>
                  </a:prstClr>
                </a:solidFill>
                <a:latin typeface="Roboto" panose="02000000000000000000" pitchFamily="2" charset="0"/>
              </a:rPr>
              <a:t>export và có {}</a:t>
            </a:r>
          </a:p>
          <a:p>
            <a:pPr marL="342900" lvl="0" indent="-342900">
              <a:lnSpc>
                <a:spcPct val="150000"/>
              </a:lnSpc>
              <a:buFont typeface="Arial" panose="020B0604020202020204" pitchFamily="34" charset="0"/>
              <a:buChar char="•"/>
            </a:pPr>
            <a:r>
              <a:rPr lang="vi-VN" sz="2400" dirty="0">
                <a:solidFill>
                  <a:prstClr val="black">
                    <a:lumMod val="50000"/>
                    <a:lumOff val="50000"/>
                  </a:prstClr>
                </a:solidFill>
                <a:latin typeface="Roboto" panose="02000000000000000000" pitchFamily="2" charset="0"/>
              </a:rPr>
              <a:t>Có thể export nhiều biến bằng cách: export {…} </a:t>
            </a: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prstClr val="white"/>
                </a:solidFill>
                <a:effectLst/>
                <a:uLnTx/>
                <a:uFillTx/>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en-US" sz="1400" b="0" i="0" u="none" strike="noStrike" kern="1200" cap="none" spc="0" normalizeH="0" baseline="0" noProof="0" dirty="0">
              <a:ln>
                <a:noFill/>
              </a:ln>
              <a:solidFill>
                <a:prstClr val="white"/>
              </a:solidFill>
              <a:effectLst/>
              <a:uLnTx/>
              <a:uFillTx/>
              <a:ea typeface="+mn-ea"/>
              <a:cs typeface="+mn-cs"/>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Roboto" panose="02000000000000000000" pitchFamily="2" charset="0"/>
              <a:ea typeface="+mn-ea"/>
              <a:cs typeface="+mn-cs"/>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3734653" y="525597"/>
            <a:ext cx="4890856" cy="1077218"/>
          </a:xfrm>
          <a:prstGeom prst="rect">
            <a:avLst/>
          </a:prstGeom>
          <a:noFill/>
        </p:spPr>
        <p:txBody>
          <a:bodyPr wrap="square" rtlCol="0">
            <a:spAutoFit/>
          </a:bodyPr>
          <a:lstStyle/>
          <a:p>
            <a:pPr lvl="0" algn="ctr"/>
            <a:r>
              <a:rPr lang="en-US" sz="3200" dirty="0">
                <a:solidFill>
                  <a:prstClr val="black">
                    <a:lumMod val="50000"/>
                    <a:lumOff val="50000"/>
                  </a:prstClr>
                </a:solidFill>
                <a:latin typeface="Roboto" panose="02000000000000000000" pitchFamily="2" charset="0"/>
              </a:rPr>
              <a:t>ES6 import </a:t>
            </a:r>
            <a:r>
              <a:rPr lang="en-US" sz="3200" dirty="0" err="1">
                <a:solidFill>
                  <a:prstClr val="black">
                    <a:lumMod val="50000"/>
                    <a:lumOff val="50000"/>
                  </a:prstClr>
                </a:solidFill>
                <a:latin typeface="Roboto" panose="02000000000000000000" pitchFamily="2" charset="0"/>
              </a:rPr>
              <a:t>và</a:t>
            </a:r>
            <a:r>
              <a:rPr lang="en-US" sz="3200" dirty="0">
                <a:solidFill>
                  <a:prstClr val="black">
                    <a:lumMod val="50000"/>
                    <a:lumOff val="50000"/>
                  </a:prstClr>
                </a:solidFill>
                <a:latin typeface="Roboto" panose="02000000000000000000" pitchFamily="2" charset="0"/>
              </a:rPr>
              <a:t> export</a:t>
            </a:r>
          </a:p>
          <a:p>
            <a:pPr lvl="0" algn="ctr"/>
            <a:endParaRPr lang="en-US" sz="3200" dirty="0">
              <a:solidFill>
                <a:prstClr val="black">
                  <a:lumMod val="50000"/>
                  <a:lumOff val="50000"/>
                </a:prstClr>
              </a:solidFill>
              <a:latin typeface="Roboto" panose="02000000000000000000" pitchFamily="2" charset="0"/>
            </a:endParaRPr>
          </a:p>
        </p:txBody>
      </p:sp>
      <p:sp>
        <p:nvSpPr>
          <p:cNvPr id="11" name="Arrow: Right 10">
            <a:extLst>
              <a:ext uri="{FF2B5EF4-FFF2-40B4-BE49-F238E27FC236}">
                <a16:creationId xmlns:a16="http://schemas.microsoft.com/office/drawing/2014/main" id="{3140AA18-3607-44EC-B993-0180DE83DC13}"/>
              </a:ext>
            </a:extLst>
          </p:cNvPr>
          <p:cNvSpPr/>
          <p:nvPr/>
        </p:nvSpPr>
        <p:spPr>
          <a:xfrm>
            <a:off x="4483223" y="4634144"/>
            <a:ext cx="1127464" cy="568171"/>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latin typeface="Roboto" panose="02000000000000000000" pitchFamily="2" charset="0"/>
            </a:endParaRPr>
          </a:p>
        </p:txBody>
      </p:sp>
      <p:pic>
        <p:nvPicPr>
          <p:cNvPr id="4" name="Picture 3">
            <a:extLst>
              <a:ext uri="{FF2B5EF4-FFF2-40B4-BE49-F238E27FC236}">
                <a16:creationId xmlns:a16="http://schemas.microsoft.com/office/drawing/2014/main" id="{A7428C8E-9DDD-48A5-995F-EC3FF8959021}"/>
              </a:ext>
            </a:extLst>
          </p:cNvPr>
          <p:cNvPicPr>
            <a:picLocks noChangeAspect="1"/>
          </p:cNvPicPr>
          <p:nvPr/>
        </p:nvPicPr>
        <p:blipFill>
          <a:blip r:embed="rId3"/>
          <a:stretch>
            <a:fillRect/>
          </a:stretch>
        </p:blipFill>
        <p:spPr>
          <a:xfrm>
            <a:off x="1348039" y="3900623"/>
            <a:ext cx="2800350" cy="2676525"/>
          </a:xfrm>
          <a:prstGeom prst="rect">
            <a:avLst/>
          </a:prstGeom>
        </p:spPr>
      </p:pic>
      <p:pic>
        <p:nvPicPr>
          <p:cNvPr id="7" name="Picture 6">
            <a:extLst>
              <a:ext uri="{FF2B5EF4-FFF2-40B4-BE49-F238E27FC236}">
                <a16:creationId xmlns:a16="http://schemas.microsoft.com/office/drawing/2014/main" id="{9CFCD730-3ED9-4A1A-99F0-923FE8156DE4}"/>
              </a:ext>
            </a:extLst>
          </p:cNvPr>
          <p:cNvPicPr>
            <a:picLocks noChangeAspect="1"/>
          </p:cNvPicPr>
          <p:nvPr/>
        </p:nvPicPr>
        <p:blipFill>
          <a:blip r:embed="rId4"/>
          <a:stretch>
            <a:fillRect/>
          </a:stretch>
        </p:blipFill>
        <p:spPr>
          <a:xfrm>
            <a:off x="6100511" y="4122603"/>
            <a:ext cx="4743450" cy="22098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5">
            <a:alphaModFix amt="6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6098691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1B70DF2-3AF1-43AB-9A6C-D5AF950A3F75}"/>
              </a:ext>
            </a:extLst>
          </p:cNvPr>
          <p:cNvSpPr txBox="1"/>
          <p:nvPr/>
        </p:nvSpPr>
        <p:spPr>
          <a:xfrm>
            <a:off x="5989638" y="2776657"/>
            <a:ext cx="5241924" cy="830997"/>
          </a:xfrm>
          <a:prstGeom prst="rect">
            <a:avLst/>
          </a:prstGeom>
          <a:noFill/>
        </p:spPr>
        <p:txBody>
          <a:bodyPr wrap="square" rtlCol="0">
            <a:spAutoFit/>
          </a:bodyPr>
          <a:lstStyle/>
          <a:p>
            <a:pPr algn="ctr"/>
            <a:r>
              <a:rPr lang="en-US" sz="4800" dirty="0">
                <a:solidFill>
                  <a:schemeClr val="tx1">
                    <a:lumMod val="50000"/>
                    <a:lumOff val="50000"/>
                  </a:schemeClr>
                </a:solidFill>
                <a:latin typeface="Roboto" panose="02000000000000000000" pitchFamily="2" charset="0"/>
              </a:rPr>
              <a:t>Thank You</a:t>
            </a:r>
          </a:p>
        </p:txBody>
      </p:sp>
      <p:sp>
        <p:nvSpPr>
          <p:cNvPr id="7" name="Freeform 5">
            <a:extLst>
              <a:ext uri="{FF2B5EF4-FFF2-40B4-BE49-F238E27FC236}">
                <a16:creationId xmlns:a16="http://schemas.microsoft.com/office/drawing/2014/main" id="{EEF02C87-4EB9-4FF4-94FC-039548A95B77}"/>
              </a:ext>
            </a:extLst>
          </p:cNvPr>
          <p:cNvSpPr>
            <a:spLocks/>
          </p:cNvSpPr>
          <p:nvPr/>
        </p:nvSpPr>
        <p:spPr bwMode="auto">
          <a:xfrm>
            <a:off x="4763" y="4763"/>
            <a:ext cx="7688263" cy="6848475"/>
          </a:xfrm>
          <a:custGeom>
            <a:avLst/>
            <a:gdLst>
              <a:gd name="T0" fmla="*/ 4783 w 4845"/>
              <a:gd name="T1" fmla="*/ 4320 h 4320"/>
              <a:gd name="T2" fmla="*/ 0 w 4845"/>
              <a:gd name="T3" fmla="*/ 4320 h 4320"/>
              <a:gd name="T4" fmla="*/ 0 w 4845"/>
              <a:gd name="T5" fmla="*/ 0 h 4320"/>
              <a:gd name="T6" fmla="*/ 4845 w 4845"/>
              <a:gd name="T7" fmla="*/ 0 h 4320"/>
              <a:gd name="T8" fmla="*/ 3940 w 4845"/>
              <a:gd name="T9" fmla="*/ 1164 h 4320"/>
              <a:gd name="T10" fmla="*/ 2860 w 4845"/>
              <a:gd name="T11" fmla="*/ 2652 h 4320"/>
              <a:gd name="T12" fmla="*/ 4783 w 4845"/>
              <a:gd name="T13" fmla="*/ 4320 h 4320"/>
            </a:gdLst>
            <a:ahLst/>
            <a:cxnLst>
              <a:cxn ang="0">
                <a:pos x="T0" y="T1"/>
              </a:cxn>
              <a:cxn ang="0">
                <a:pos x="T2" y="T3"/>
              </a:cxn>
              <a:cxn ang="0">
                <a:pos x="T4" y="T5"/>
              </a:cxn>
              <a:cxn ang="0">
                <a:pos x="T6" y="T7"/>
              </a:cxn>
              <a:cxn ang="0">
                <a:pos x="T8" y="T9"/>
              </a:cxn>
              <a:cxn ang="0">
                <a:pos x="T10" y="T11"/>
              </a:cxn>
              <a:cxn ang="0">
                <a:pos x="T12" y="T13"/>
              </a:cxn>
            </a:cxnLst>
            <a:rect l="0" t="0" r="r" b="b"/>
            <a:pathLst>
              <a:path w="4845" h="4320">
                <a:moveTo>
                  <a:pt x="4783" y="4320"/>
                </a:moveTo>
                <a:cubicBezTo>
                  <a:pt x="0" y="4320"/>
                  <a:pt x="0" y="4320"/>
                  <a:pt x="0" y="4320"/>
                </a:cubicBezTo>
                <a:cubicBezTo>
                  <a:pt x="0" y="0"/>
                  <a:pt x="0" y="0"/>
                  <a:pt x="0" y="0"/>
                </a:cubicBezTo>
                <a:cubicBezTo>
                  <a:pt x="4845" y="0"/>
                  <a:pt x="4845" y="0"/>
                  <a:pt x="4845" y="0"/>
                </a:cubicBezTo>
                <a:cubicBezTo>
                  <a:pt x="4807" y="416"/>
                  <a:pt x="4589" y="773"/>
                  <a:pt x="3940" y="1164"/>
                </a:cubicBezTo>
                <a:cubicBezTo>
                  <a:pt x="3156" y="1636"/>
                  <a:pt x="2692" y="1892"/>
                  <a:pt x="2860" y="2652"/>
                </a:cubicBezTo>
                <a:cubicBezTo>
                  <a:pt x="3020" y="3376"/>
                  <a:pt x="4304" y="3768"/>
                  <a:pt x="4783" y="432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8" name="Freeform 6">
            <a:extLst>
              <a:ext uri="{FF2B5EF4-FFF2-40B4-BE49-F238E27FC236}">
                <a16:creationId xmlns:a16="http://schemas.microsoft.com/office/drawing/2014/main" id="{512D4F13-A2E2-46CA-9EAC-68E9F9BBED43}"/>
              </a:ext>
            </a:extLst>
          </p:cNvPr>
          <p:cNvSpPr>
            <a:spLocks/>
          </p:cNvSpPr>
          <p:nvPr/>
        </p:nvSpPr>
        <p:spPr bwMode="auto">
          <a:xfrm>
            <a:off x="4763" y="36181"/>
            <a:ext cx="3173413" cy="6848475"/>
          </a:xfrm>
          <a:custGeom>
            <a:avLst/>
            <a:gdLst>
              <a:gd name="T0" fmla="*/ 1981 w 2000"/>
              <a:gd name="T1" fmla="*/ 4320 h 4320"/>
              <a:gd name="T2" fmla="*/ 0 w 2000"/>
              <a:gd name="T3" fmla="*/ 4320 h 4320"/>
              <a:gd name="T4" fmla="*/ 0 w 2000"/>
              <a:gd name="T5" fmla="*/ 0 h 4320"/>
              <a:gd name="T6" fmla="*/ 1585 w 2000"/>
              <a:gd name="T7" fmla="*/ 0 h 4320"/>
              <a:gd name="T8" fmla="*/ 1764 w 2000"/>
              <a:gd name="T9" fmla="*/ 388 h 4320"/>
              <a:gd name="T10" fmla="*/ 1004 w 2000"/>
              <a:gd name="T11" fmla="*/ 1620 h 4320"/>
              <a:gd name="T12" fmla="*/ 1516 w 2000"/>
              <a:gd name="T13" fmla="*/ 2692 h 4320"/>
              <a:gd name="T14" fmla="*/ 1404 w 2000"/>
              <a:gd name="T15" fmla="*/ 3260 h 4320"/>
              <a:gd name="T16" fmla="*/ 1996 w 2000"/>
              <a:gd name="T17" fmla="*/ 4196 h 4320"/>
              <a:gd name="T18" fmla="*/ 1981 w 2000"/>
              <a:gd name="T19" fmla="*/ 432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0" h="4320">
                <a:moveTo>
                  <a:pt x="1981" y="4320"/>
                </a:moveTo>
                <a:cubicBezTo>
                  <a:pt x="0" y="4320"/>
                  <a:pt x="0" y="4320"/>
                  <a:pt x="0" y="4320"/>
                </a:cubicBezTo>
                <a:cubicBezTo>
                  <a:pt x="0" y="0"/>
                  <a:pt x="0" y="0"/>
                  <a:pt x="0" y="0"/>
                </a:cubicBezTo>
                <a:cubicBezTo>
                  <a:pt x="1585" y="0"/>
                  <a:pt x="1585" y="0"/>
                  <a:pt x="1585" y="0"/>
                </a:cubicBezTo>
                <a:cubicBezTo>
                  <a:pt x="1669" y="88"/>
                  <a:pt x="1742" y="213"/>
                  <a:pt x="1764" y="388"/>
                </a:cubicBezTo>
                <a:cubicBezTo>
                  <a:pt x="1828" y="892"/>
                  <a:pt x="1108" y="1132"/>
                  <a:pt x="1004" y="1620"/>
                </a:cubicBezTo>
                <a:cubicBezTo>
                  <a:pt x="900" y="2108"/>
                  <a:pt x="1540" y="2372"/>
                  <a:pt x="1516" y="2692"/>
                </a:cubicBezTo>
                <a:cubicBezTo>
                  <a:pt x="1492" y="3012"/>
                  <a:pt x="1356" y="3108"/>
                  <a:pt x="1404" y="3260"/>
                </a:cubicBezTo>
                <a:cubicBezTo>
                  <a:pt x="1452" y="3412"/>
                  <a:pt x="1964" y="3852"/>
                  <a:pt x="1996" y="4196"/>
                </a:cubicBezTo>
                <a:cubicBezTo>
                  <a:pt x="2000" y="4237"/>
                  <a:pt x="1994" y="4279"/>
                  <a:pt x="1981" y="4320"/>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endParaRPr lang="en-US" dirty="0">
              <a:latin typeface="Roboto" panose="02000000000000000000" pitchFamily="2" charset="0"/>
            </a:endParaRPr>
          </a:p>
        </p:txBody>
      </p:sp>
      <p:sp>
        <p:nvSpPr>
          <p:cNvPr id="9" name="Freeform 7">
            <a:extLst>
              <a:ext uri="{FF2B5EF4-FFF2-40B4-BE49-F238E27FC236}">
                <a16:creationId xmlns:a16="http://schemas.microsoft.com/office/drawing/2014/main" id="{2DF3A65F-6B1E-4AD7-8398-064B4A78420E}"/>
              </a:ext>
            </a:extLst>
          </p:cNvPr>
          <p:cNvSpPr>
            <a:spLocks/>
          </p:cNvSpPr>
          <p:nvPr/>
        </p:nvSpPr>
        <p:spPr bwMode="auto">
          <a:xfrm>
            <a:off x="4763" y="3268663"/>
            <a:ext cx="844550" cy="3584575"/>
          </a:xfrm>
          <a:custGeom>
            <a:avLst/>
            <a:gdLst>
              <a:gd name="T0" fmla="*/ 200 w 532"/>
              <a:gd name="T1" fmla="*/ 1881 h 2261"/>
              <a:gd name="T2" fmla="*/ 103 w 532"/>
              <a:gd name="T3" fmla="*/ 2261 h 2261"/>
              <a:gd name="T4" fmla="*/ 0 w 532"/>
              <a:gd name="T5" fmla="*/ 2261 h 2261"/>
              <a:gd name="T6" fmla="*/ 0 w 532"/>
              <a:gd name="T7" fmla="*/ 0 h 2261"/>
              <a:gd name="T8" fmla="*/ 516 w 532"/>
              <a:gd name="T9" fmla="*/ 1017 h 2261"/>
              <a:gd name="T10" fmla="*/ 200 w 532"/>
              <a:gd name="T11" fmla="*/ 1881 h 2261"/>
            </a:gdLst>
            <a:ahLst/>
            <a:cxnLst>
              <a:cxn ang="0">
                <a:pos x="T0" y="T1"/>
              </a:cxn>
              <a:cxn ang="0">
                <a:pos x="T2" y="T3"/>
              </a:cxn>
              <a:cxn ang="0">
                <a:pos x="T4" y="T5"/>
              </a:cxn>
              <a:cxn ang="0">
                <a:pos x="T6" y="T7"/>
              </a:cxn>
              <a:cxn ang="0">
                <a:pos x="T8" y="T9"/>
              </a:cxn>
              <a:cxn ang="0">
                <a:pos x="T10" y="T11"/>
              </a:cxn>
            </a:cxnLst>
            <a:rect l="0" t="0" r="r" b="b"/>
            <a:pathLst>
              <a:path w="532" h="2261">
                <a:moveTo>
                  <a:pt x="200" y="1881"/>
                </a:moveTo>
                <a:cubicBezTo>
                  <a:pt x="172" y="1978"/>
                  <a:pt x="135" y="2128"/>
                  <a:pt x="103" y="2261"/>
                </a:cubicBezTo>
                <a:cubicBezTo>
                  <a:pt x="0" y="2261"/>
                  <a:pt x="0" y="2261"/>
                  <a:pt x="0" y="2261"/>
                </a:cubicBezTo>
                <a:cubicBezTo>
                  <a:pt x="0" y="0"/>
                  <a:pt x="0" y="0"/>
                  <a:pt x="0" y="0"/>
                </a:cubicBezTo>
                <a:cubicBezTo>
                  <a:pt x="303" y="333"/>
                  <a:pt x="502" y="589"/>
                  <a:pt x="516" y="1017"/>
                </a:cubicBezTo>
                <a:cubicBezTo>
                  <a:pt x="532" y="1497"/>
                  <a:pt x="260" y="1673"/>
                  <a:pt x="200" y="1881"/>
                </a:cubicBezTo>
                <a:close/>
              </a:path>
            </a:pathLst>
          </a:custGeom>
          <a:solidFill>
            <a:srgbClr val="FFC44D"/>
          </a:solidFill>
          <a:ln>
            <a:noFill/>
          </a:ln>
          <a:effectLst>
            <a:outerShdw blurRad="317500" dist="101600" dir="5400000" algn="t" rotWithShape="0">
              <a:prstClr val="black">
                <a:alpha val="2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latin typeface="Roboto" panose="02000000000000000000" pitchFamily="2" charset="0"/>
            </a:endParaRPr>
          </a:p>
        </p:txBody>
      </p:sp>
      <p:sp>
        <p:nvSpPr>
          <p:cNvPr id="12" name="Freeform 11">
            <a:extLst>
              <a:ext uri="{FF2B5EF4-FFF2-40B4-BE49-F238E27FC236}">
                <a16:creationId xmlns:a16="http://schemas.microsoft.com/office/drawing/2014/main" id="{8CF2A708-71F5-48A5-9301-89F581DAA9B5}"/>
              </a:ext>
            </a:extLst>
          </p:cNvPr>
          <p:cNvSpPr>
            <a:spLocks/>
          </p:cNvSpPr>
          <p:nvPr/>
        </p:nvSpPr>
        <p:spPr bwMode="auto">
          <a:xfrm>
            <a:off x="849313" y="3551326"/>
            <a:ext cx="394858" cy="275117"/>
          </a:xfrm>
          <a:custGeom>
            <a:avLst/>
            <a:gdLst>
              <a:gd name="T0" fmla="*/ 115 w 224"/>
              <a:gd name="T1" fmla="*/ 0 h 141"/>
              <a:gd name="T2" fmla="*/ 5 w 224"/>
              <a:gd name="T3" fmla="*/ 35 h 141"/>
              <a:gd name="T4" fmla="*/ 85 w 224"/>
              <a:gd name="T5" fmla="*/ 139 h 141"/>
              <a:gd name="T6" fmla="*/ 216 w 224"/>
              <a:gd name="T7" fmla="*/ 56 h 141"/>
              <a:gd name="T8" fmla="*/ 115 w 224"/>
              <a:gd name="T9" fmla="*/ 0 h 141"/>
              <a:gd name="connsiteX0" fmla="*/ 5510 w 9515"/>
              <a:gd name="connsiteY0" fmla="*/ 0 h 10596"/>
              <a:gd name="connsiteX1" fmla="*/ 63 w 9515"/>
              <a:gd name="connsiteY1" fmla="*/ 3218 h 10596"/>
              <a:gd name="connsiteX2" fmla="*/ 3635 w 9515"/>
              <a:gd name="connsiteY2" fmla="*/ 10594 h 10596"/>
              <a:gd name="connsiteX3" fmla="*/ 9483 w 9515"/>
              <a:gd name="connsiteY3" fmla="*/ 4708 h 10596"/>
              <a:gd name="connsiteX4" fmla="*/ 5510 w 9515"/>
              <a:gd name="connsiteY4" fmla="*/ 0 h 10596"/>
              <a:gd name="connsiteX0" fmla="*/ 7442 w 11645"/>
              <a:gd name="connsiteY0" fmla="*/ 16 h 10016"/>
              <a:gd name="connsiteX1" fmla="*/ 28 w 11645"/>
              <a:gd name="connsiteY1" fmla="*/ 3227 h 10016"/>
              <a:gd name="connsiteX2" fmla="*/ 5471 w 11645"/>
              <a:gd name="connsiteY2" fmla="*/ 10014 h 10016"/>
              <a:gd name="connsiteX3" fmla="*/ 11617 w 11645"/>
              <a:gd name="connsiteY3" fmla="*/ 4459 h 10016"/>
              <a:gd name="connsiteX4" fmla="*/ 7442 w 11645"/>
              <a:gd name="connsiteY4" fmla="*/ 16 h 10016"/>
              <a:gd name="connsiteX0" fmla="*/ 7442 w 11645"/>
              <a:gd name="connsiteY0" fmla="*/ 33 h 10034"/>
              <a:gd name="connsiteX1" fmla="*/ 28 w 11645"/>
              <a:gd name="connsiteY1" fmla="*/ 3244 h 10034"/>
              <a:gd name="connsiteX2" fmla="*/ 5471 w 11645"/>
              <a:gd name="connsiteY2" fmla="*/ 10031 h 10034"/>
              <a:gd name="connsiteX3" fmla="*/ 11617 w 11645"/>
              <a:gd name="connsiteY3" fmla="*/ 4476 h 10034"/>
              <a:gd name="connsiteX4" fmla="*/ 7442 w 11645"/>
              <a:gd name="connsiteY4" fmla="*/ 33 h 10034"/>
              <a:gd name="connsiteX0" fmla="*/ 7442 w 11670"/>
              <a:gd name="connsiteY0" fmla="*/ 33 h 10034"/>
              <a:gd name="connsiteX1" fmla="*/ 28 w 11670"/>
              <a:gd name="connsiteY1" fmla="*/ 3244 h 10034"/>
              <a:gd name="connsiteX2" fmla="*/ 5471 w 11670"/>
              <a:gd name="connsiteY2" fmla="*/ 10031 h 10034"/>
              <a:gd name="connsiteX3" fmla="*/ 11617 w 11670"/>
              <a:gd name="connsiteY3" fmla="*/ 4476 h 10034"/>
              <a:gd name="connsiteX4" fmla="*/ 7442 w 11670"/>
              <a:gd name="connsiteY4" fmla="*/ 33 h 10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70" h="10034">
                <a:moveTo>
                  <a:pt x="7442" y="33"/>
                </a:moveTo>
                <a:cubicBezTo>
                  <a:pt x="5511" y="-172"/>
                  <a:pt x="357" y="535"/>
                  <a:pt x="28" y="3244"/>
                </a:cubicBezTo>
                <a:cubicBezTo>
                  <a:pt x="-301" y="5953"/>
                  <a:pt x="2233" y="10165"/>
                  <a:pt x="5471" y="10031"/>
                </a:cubicBezTo>
                <a:cubicBezTo>
                  <a:pt x="8708" y="9830"/>
                  <a:pt x="11148" y="7533"/>
                  <a:pt x="11617" y="4476"/>
                </a:cubicBezTo>
                <a:cubicBezTo>
                  <a:pt x="12086" y="1419"/>
                  <a:pt x="9373" y="238"/>
                  <a:pt x="7442" y="33"/>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sp>
        <p:nvSpPr>
          <p:cNvPr id="13" name="Freeform 16">
            <a:extLst>
              <a:ext uri="{FF2B5EF4-FFF2-40B4-BE49-F238E27FC236}">
                <a16:creationId xmlns:a16="http://schemas.microsoft.com/office/drawing/2014/main" id="{240B9B1E-03DB-41DD-91AC-CBA62574AA5E}"/>
              </a:ext>
            </a:extLst>
          </p:cNvPr>
          <p:cNvSpPr>
            <a:spLocks/>
          </p:cNvSpPr>
          <p:nvPr/>
        </p:nvSpPr>
        <p:spPr bwMode="auto">
          <a:xfrm>
            <a:off x="950229" y="4186777"/>
            <a:ext cx="193025" cy="195647"/>
          </a:xfrm>
          <a:custGeom>
            <a:avLst/>
            <a:gdLst>
              <a:gd name="T0" fmla="*/ 9 w 113"/>
              <a:gd name="T1" fmla="*/ 26 h 120"/>
              <a:gd name="T2" fmla="*/ 41 w 113"/>
              <a:gd name="T3" fmla="*/ 118 h 120"/>
              <a:gd name="T4" fmla="*/ 95 w 113"/>
              <a:gd name="T5" fmla="*/ 26 h 120"/>
              <a:gd name="T6" fmla="*/ 9 w 113"/>
              <a:gd name="T7" fmla="*/ 26 h 120"/>
              <a:gd name="connsiteX0" fmla="*/ 250 w 8486"/>
              <a:gd name="connsiteY0" fmla="*/ 2064 h 9733"/>
              <a:gd name="connsiteX1" fmla="*/ 3082 w 8486"/>
              <a:gd name="connsiteY1" fmla="*/ 9730 h 9733"/>
              <a:gd name="connsiteX2" fmla="*/ 7861 w 8486"/>
              <a:gd name="connsiteY2" fmla="*/ 2064 h 9733"/>
              <a:gd name="connsiteX3" fmla="*/ 250 w 8486"/>
              <a:gd name="connsiteY3" fmla="*/ 2064 h 9733"/>
              <a:gd name="connsiteX0" fmla="*/ 131 w 12197"/>
              <a:gd name="connsiteY0" fmla="*/ 712 h 9618"/>
              <a:gd name="connsiteX1" fmla="*/ 6388 w 12197"/>
              <a:gd name="connsiteY1" fmla="*/ 9615 h 9618"/>
              <a:gd name="connsiteX2" fmla="*/ 12019 w 12197"/>
              <a:gd name="connsiteY2" fmla="*/ 1739 h 9618"/>
              <a:gd name="connsiteX3" fmla="*/ 131 w 12197"/>
              <a:gd name="connsiteY3" fmla="*/ 712 h 9618"/>
              <a:gd name="connsiteX0" fmla="*/ 108 w 10000"/>
              <a:gd name="connsiteY0" fmla="*/ 1213 h 10473"/>
              <a:gd name="connsiteX1" fmla="*/ 5238 w 10000"/>
              <a:gd name="connsiteY1" fmla="*/ 10470 h 10473"/>
              <a:gd name="connsiteX2" fmla="*/ 9855 w 10000"/>
              <a:gd name="connsiteY2" fmla="*/ 2281 h 10473"/>
              <a:gd name="connsiteX3" fmla="*/ 108 w 10000"/>
              <a:gd name="connsiteY3" fmla="*/ 1213 h 10473"/>
              <a:gd name="connsiteX0" fmla="*/ 353 w 10245"/>
              <a:gd name="connsiteY0" fmla="*/ 1213 h 10474"/>
              <a:gd name="connsiteX1" fmla="*/ 5483 w 10245"/>
              <a:gd name="connsiteY1" fmla="*/ 10470 h 10474"/>
              <a:gd name="connsiteX2" fmla="*/ 10100 w 10245"/>
              <a:gd name="connsiteY2" fmla="*/ 2281 h 10474"/>
              <a:gd name="connsiteX3" fmla="*/ 353 w 10245"/>
              <a:gd name="connsiteY3" fmla="*/ 1213 h 10474"/>
              <a:gd name="connsiteX0" fmla="*/ 353 w 10245"/>
              <a:gd name="connsiteY0" fmla="*/ 1530 h 10791"/>
              <a:gd name="connsiteX1" fmla="*/ 5483 w 10245"/>
              <a:gd name="connsiteY1" fmla="*/ 10787 h 10791"/>
              <a:gd name="connsiteX2" fmla="*/ 10100 w 10245"/>
              <a:gd name="connsiteY2" fmla="*/ 2598 h 10791"/>
              <a:gd name="connsiteX3" fmla="*/ 353 w 10245"/>
              <a:gd name="connsiteY3" fmla="*/ 1530 h 10791"/>
              <a:gd name="connsiteX0" fmla="*/ 334 w 10257"/>
              <a:gd name="connsiteY0" fmla="*/ 1536 h 10975"/>
              <a:gd name="connsiteX1" fmla="*/ 5806 w 10257"/>
              <a:gd name="connsiteY1" fmla="*/ 10971 h 10975"/>
              <a:gd name="connsiteX2" fmla="*/ 10081 w 10257"/>
              <a:gd name="connsiteY2" fmla="*/ 2604 h 10975"/>
              <a:gd name="connsiteX3" fmla="*/ 334 w 10257"/>
              <a:gd name="connsiteY3" fmla="*/ 1536 h 10975"/>
              <a:gd name="connsiteX0" fmla="*/ 334 w 10295"/>
              <a:gd name="connsiteY0" fmla="*/ 1536 h 10975"/>
              <a:gd name="connsiteX1" fmla="*/ 5806 w 10295"/>
              <a:gd name="connsiteY1" fmla="*/ 10971 h 10975"/>
              <a:gd name="connsiteX2" fmla="*/ 10081 w 10295"/>
              <a:gd name="connsiteY2" fmla="*/ 2604 h 10975"/>
              <a:gd name="connsiteX3" fmla="*/ 334 w 10295"/>
              <a:gd name="connsiteY3" fmla="*/ 1536 h 10975"/>
              <a:gd name="connsiteX0" fmla="*/ 435 w 10396"/>
              <a:gd name="connsiteY0" fmla="*/ 1536 h 10971"/>
              <a:gd name="connsiteX1" fmla="*/ 5907 w 10396"/>
              <a:gd name="connsiteY1" fmla="*/ 10971 h 10971"/>
              <a:gd name="connsiteX2" fmla="*/ 10182 w 10396"/>
              <a:gd name="connsiteY2" fmla="*/ 2604 h 10971"/>
              <a:gd name="connsiteX3" fmla="*/ 435 w 10396"/>
              <a:gd name="connsiteY3" fmla="*/ 1536 h 10971"/>
            </a:gdLst>
            <a:ahLst/>
            <a:cxnLst>
              <a:cxn ang="0">
                <a:pos x="connsiteX0" y="connsiteY0"/>
              </a:cxn>
              <a:cxn ang="0">
                <a:pos x="connsiteX1" y="connsiteY1"/>
              </a:cxn>
              <a:cxn ang="0">
                <a:pos x="connsiteX2" y="connsiteY2"/>
              </a:cxn>
              <a:cxn ang="0">
                <a:pos x="connsiteX3" y="connsiteY3"/>
              </a:cxn>
            </a:cxnLst>
            <a:rect l="l" t="t" r="r" b="b"/>
            <a:pathLst>
              <a:path w="10396" h="10971">
                <a:moveTo>
                  <a:pt x="435" y="1536"/>
                </a:moveTo>
                <a:cubicBezTo>
                  <a:pt x="-1189" y="6253"/>
                  <a:pt x="1974" y="10793"/>
                  <a:pt x="5907" y="10971"/>
                </a:cubicBezTo>
                <a:cubicBezTo>
                  <a:pt x="8985" y="10971"/>
                  <a:pt x="11094" y="4176"/>
                  <a:pt x="10182" y="2604"/>
                </a:cubicBezTo>
                <a:cubicBezTo>
                  <a:pt x="9270" y="1032"/>
                  <a:pt x="2060" y="-1758"/>
                  <a:pt x="435" y="1536"/>
                </a:cubicBezTo>
                <a:close/>
              </a:path>
            </a:pathLst>
          </a:custGeom>
          <a:solidFill>
            <a:srgbClr val="FFC44D"/>
          </a:solidFill>
          <a:ln>
            <a:noFill/>
          </a:ln>
          <a:effectLst>
            <a:outerShdw blurRad="63500" dist="50800" dir="5400000" algn="t" rotWithShape="0">
              <a:prstClr val="black">
                <a:alpha val="25000"/>
              </a:prstClr>
            </a:outerShdw>
          </a:effectLst>
        </p:spPr>
        <p:txBody>
          <a:bodyPr vert="horz" wrap="square" lIns="91440" tIns="45720" rIns="91440" bIns="45720" numCol="1" anchor="t" anchorCtr="0" compatLnSpc="1">
            <a:prstTxWarp prst="textNoShape">
              <a:avLst/>
            </a:prstTxWarp>
          </a:bodyPr>
          <a:lstStyle/>
          <a:p>
            <a:endParaRPr lang="en-US" dirty="0">
              <a:latin typeface="Roboto" panose="02000000000000000000" pitchFamily="2" charset="0"/>
            </a:endParaRPr>
          </a:p>
        </p:txBody>
      </p:sp>
      <p:pic>
        <p:nvPicPr>
          <p:cNvPr id="11" name="Picture 10" descr="A close up of a logo&#10;&#10;Description automatically generated">
            <a:extLst>
              <a:ext uri="{FF2B5EF4-FFF2-40B4-BE49-F238E27FC236}">
                <a16:creationId xmlns:a16="http://schemas.microsoft.com/office/drawing/2014/main" id="{21CA17AC-1BA5-43B7-A5C3-5DB03AFAAE9F}"/>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4154190" y="2875067"/>
            <a:ext cx="3883619" cy="1106277"/>
          </a:xfrm>
          <a:prstGeom prst="rect">
            <a:avLst/>
          </a:prstGeom>
        </p:spPr>
      </p:pic>
    </p:spTree>
    <p:extLst>
      <p:ext uri="{BB962C8B-B14F-4D97-AF65-F5344CB8AC3E}">
        <p14:creationId xmlns:p14="http://schemas.microsoft.com/office/powerpoint/2010/main" val="3273484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0-#ppt_w/2"/>
                                          </p:val>
                                        </p:tav>
                                        <p:tav tm="100000">
                                          <p:val>
                                            <p:strVal val="#ppt_x"/>
                                          </p:val>
                                        </p:tav>
                                      </p:tavLst>
                                    </p:anim>
                                    <p:anim calcmode="lin" valueType="num">
                                      <p:cBhvr additive="base">
                                        <p:cTn id="8" dur="2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250" fill="hold"/>
                                        <p:tgtEl>
                                          <p:spTgt spid="8"/>
                                        </p:tgtEl>
                                        <p:attrNameLst>
                                          <p:attrName>ppt_x</p:attrName>
                                        </p:attrNameLst>
                                      </p:cBhvr>
                                      <p:tavLst>
                                        <p:tav tm="0">
                                          <p:val>
                                            <p:strVal val="0-#ppt_w/2"/>
                                          </p:val>
                                        </p:tav>
                                        <p:tav tm="100000">
                                          <p:val>
                                            <p:strVal val="#ppt_x"/>
                                          </p:val>
                                        </p:tav>
                                      </p:tavLst>
                                    </p:anim>
                                    <p:anim calcmode="lin" valueType="num">
                                      <p:cBhvr additive="base">
                                        <p:cTn id="12" dur="225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250" fill="hold"/>
                                        <p:tgtEl>
                                          <p:spTgt spid="9"/>
                                        </p:tgtEl>
                                        <p:attrNameLst>
                                          <p:attrName>ppt_x</p:attrName>
                                        </p:attrNameLst>
                                      </p:cBhvr>
                                      <p:tavLst>
                                        <p:tav tm="0">
                                          <p:val>
                                            <p:strVal val="0-#ppt_w/2"/>
                                          </p:val>
                                        </p:tav>
                                        <p:tav tm="100000">
                                          <p:val>
                                            <p:strVal val="#ppt_x"/>
                                          </p:val>
                                        </p:tav>
                                      </p:tavLst>
                                    </p:anim>
                                    <p:anim calcmode="lin" valueType="num">
                                      <p:cBhvr additive="base">
                                        <p:cTn id="16" dur="225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1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50" fill="hold"/>
                                        <p:tgtEl>
                                          <p:spTgt spid="13"/>
                                        </p:tgtEl>
                                        <p:attrNameLst>
                                          <p:attrName>ppt_x</p:attrName>
                                        </p:attrNameLst>
                                      </p:cBhvr>
                                      <p:tavLst>
                                        <p:tav tm="0">
                                          <p:val>
                                            <p:strVal val="0-#ppt_w/2"/>
                                          </p:val>
                                        </p:tav>
                                        <p:tav tm="100000">
                                          <p:val>
                                            <p:strVal val="#ppt_x"/>
                                          </p:val>
                                        </p:tav>
                                      </p:tavLst>
                                    </p:anim>
                                    <p:anim calcmode="lin" valueType="num">
                                      <p:cBhvr additive="base">
                                        <p:cTn id="20" dur="2250" fill="hold"/>
                                        <p:tgtEl>
                                          <p:spTgt spid="13"/>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1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250" fill="hold"/>
                                        <p:tgtEl>
                                          <p:spTgt spid="12"/>
                                        </p:tgtEl>
                                        <p:attrNameLst>
                                          <p:attrName>ppt_x</p:attrName>
                                        </p:attrNameLst>
                                      </p:cBhvr>
                                      <p:tavLst>
                                        <p:tav tm="0">
                                          <p:val>
                                            <p:strVal val="0-#ppt_w/2"/>
                                          </p:val>
                                        </p:tav>
                                        <p:tav tm="100000">
                                          <p:val>
                                            <p:strVal val="#ppt_x"/>
                                          </p:val>
                                        </p:tav>
                                      </p:tavLst>
                                    </p:anim>
                                    <p:anim calcmode="lin" valueType="num">
                                      <p:cBhvr additive="base">
                                        <p:cTn id="24" dur="22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9"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5640276" y="1362075"/>
            <a:ext cx="5692434" cy="5016758"/>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vi-VN" sz="2400" dirty="0" err="1">
                <a:solidFill>
                  <a:schemeClr val="bg1">
                    <a:lumMod val="50000"/>
                  </a:schemeClr>
                </a:solidFill>
                <a:latin typeface="Roboto" panose="02000000000000000000" pitchFamily="2" charset="0"/>
                <a:ea typeface="Roboto" panose="02000000000000000000" pitchFamily="2" charset="0"/>
              </a:rPr>
              <a:t>ClassGenericDemo</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là</a:t>
            </a:r>
            <a:r>
              <a:rPr lang="en-US" sz="2400" dirty="0">
                <a:solidFill>
                  <a:schemeClr val="bg1">
                    <a:lumMod val="50000"/>
                  </a:schemeClr>
                </a:solidFill>
                <a:latin typeface="Roboto" panose="02000000000000000000" pitchFamily="2" charset="0"/>
                <a:ea typeface="Roboto" panose="02000000000000000000" pitchFamily="2" charset="0"/>
              </a:rPr>
              <a:t> 1 class generic </a:t>
            </a:r>
            <a:r>
              <a:rPr lang="en-US" sz="2400" dirty="0" err="1">
                <a:solidFill>
                  <a:schemeClr val="bg1">
                    <a:lumMod val="50000"/>
                  </a:schemeClr>
                </a:solidFill>
                <a:latin typeface="Roboto" panose="02000000000000000000" pitchFamily="2" charset="0"/>
                <a:ea typeface="Roboto" panose="02000000000000000000" pitchFamily="2" charset="0"/>
              </a:rPr>
              <a:t>chứa</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kiểu</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dữ</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liệu</a:t>
            </a:r>
            <a:r>
              <a:rPr lang="en-US" sz="2400" dirty="0">
                <a:solidFill>
                  <a:schemeClr val="bg1">
                    <a:lumMod val="50000"/>
                  </a:schemeClr>
                </a:solidFill>
                <a:latin typeface="Roboto" panose="02000000000000000000" pitchFamily="2" charset="0"/>
                <a:ea typeface="Roboto" panose="02000000000000000000" pitchFamily="2" charset="0"/>
              </a:rPr>
              <a:t> T </a:t>
            </a:r>
            <a:r>
              <a:rPr lang="en-US" sz="2400" dirty="0" err="1">
                <a:solidFill>
                  <a:schemeClr val="bg1">
                    <a:lumMod val="50000"/>
                  </a:schemeClr>
                </a:solidFill>
                <a:latin typeface="Roboto" panose="02000000000000000000" pitchFamily="2" charset="0"/>
                <a:ea typeface="Roboto" panose="02000000000000000000" pitchFamily="2" charset="0"/>
              </a:rPr>
              <a:t>được</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truyền</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vào</a:t>
            </a:r>
            <a:endParaRPr lang="en-US" sz="2400" dirty="0">
              <a:solidFill>
                <a:schemeClr val="bg1">
                  <a:lumMod val="50000"/>
                </a:schemeClr>
              </a:solidFill>
              <a:latin typeface="Roboto" panose="02000000000000000000" pitchFamily="2" charset="0"/>
              <a:ea typeface="Roboto" panose="02000000000000000000" pitchFamily="2" charset="0"/>
            </a:endParaRPr>
          </a:p>
          <a:p>
            <a:pPr marL="342900" lvl="0" indent="-342900">
              <a:lnSpc>
                <a:spcPct val="150000"/>
              </a:lnSpc>
              <a:buFont typeface="Wingdings" panose="05000000000000000000" pitchFamily="2" charset="2"/>
              <a:buChar char="Ø"/>
            </a:pPr>
            <a:r>
              <a:rPr lang="en-US" sz="2400" dirty="0" err="1">
                <a:solidFill>
                  <a:schemeClr val="bg1">
                    <a:lumMod val="50000"/>
                  </a:schemeClr>
                </a:solidFill>
                <a:latin typeface="Roboto" panose="02000000000000000000" pitchFamily="2" charset="0"/>
                <a:ea typeface="Roboto" panose="02000000000000000000" pitchFamily="2" charset="0"/>
              </a:rPr>
              <a:t>Ví</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dụ</a:t>
            </a:r>
            <a:r>
              <a:rPr lang="en-US" sz="2400" dirty="0">
                <a:solidFill>
                  <a:schemeClr val="bg1">
                    <a:lumMod val="50000"/>
                  </a:schemeClr>
                </a:solidFill>
                <a:latin typeface="Roboto" panose="02000000000000000000" pitchFamily="2" charset="0"/>
                <a:ea typeface="Roboto" panose="02000000000000000000" pitchFamily="2" charset="0"/>
              </a:rPr>
              <a:t> T data </a:t>
            </a:r>
            <a:r>
              <a:rPr lang="en-US" sz="2400" dirty="0" err="1">
                <a:solidFill>
                  <a:schemeClr val="bg1">
                    <a:lumMod val="50000"/>
                  </a:schemeClr>
                </a:solidFill>
                <a:latin typeface="Roboto" panose="02000000000000000000" pitchFamily="2" charset="0"/>
                <a:ea typeface="Roboto" panose="02000000000000000000" pitchFamily="2" charset="0"/>
              </a:rPr>
              <a:t>nếu</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bạn</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truyền</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vào</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kiểu</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dữ</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liệu</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là</a:t>
            </a:r>
            <a:r>
              <a:rPr lang="en-US" sz="2400" dirty="0">
                <a:solidFill>
                  <a:schemeClr val="bg1">
                    <a:lumMod val="50000"/>
                  </a:schemeClr>
                </a:solidFill>
                <a:latin typeface="Roboto" panose="02000000000000000000" pitchFamily="2" charset="0"/>
                <a:ea typeface="Roboto" panose="02000000000000000000" pitchFamily="2" charset="0"/>
              </a:rPr>
              <a:t> String</a:t>
            </a:r>
          </a:p>
          <a:p>
            <a:pPr lvl="0">
              <a:lnSpc>
                <a:spcPct val="150000"/>
              </a:lnSpc>
            </a:pP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 </a:t>
            </a:r>
            <a:r>
              <a:rPr lang="en-US" sz="2400" dirty="0">
                <a:solidFill>
                  <a:schemeClr val="bg1">
                    <a:lumMod val="50000"/>
                  </a:schemeClr>
                </a:solidFill>
                <a:latin typeface="Roboto" panose="02000000000000000000" pitchFamily="2" charset="0"/>
                <a:ea typeface="Roboto" panose="02000000000000000000" pitchFamily="2" charset="0"/>
              </a:rPr>
              <a:t>T data &lt;-&gt; String data</a:t>
            </a:r>
          </a:p>
          <a:p>
            <a:pPr marL="342900" lvl="0" indent="-342900">
              <a:lnSpc>
                <a:spcPct val="150000"/>
              </a:lnSpc>
              <a:buFont typeface="Wingdings" panose="05000000000000000000" pitchFamily="2" charset="2"/>
              <a:buChar char="Ø"/>
            </a:pPr>
            <a:r>
              <a:rPr lang="en-US" sz="2400" dirty="0" err="1">
                <a:solidFill>
                  <a:schemeClr val="bg1">
                    <a:lumMod val="50000"/>
                  </a:schemeClr>
                </a:solidFill>
                <a:latin typeface="Roboto" panose="02000000000000000000" pitchFamily="2" charset="0"/>
                <a:ea typeface="Roboto" panose="02000000000000000000" pitchFamily="2" charset="0"/>
              </a:rPr>
              <a:t>VớI</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kiểu</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dữ</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liệu</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tự</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định</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nghĩa</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như</a:t>
            </a:r>
            <a:r>
              <a:rPr lang="en-US" sz="2400" dirty="0">
                <a:solidFill>
                  <a:schemeClr val="bg1">
                    <a:lumMod val="50000"/>
                  </a:schemeClr>
                </a:solidFill>
                <a:latin typeface="Roboto" panose="02000000000000000000" pitchFamily="2" charset="0"/>
                <a:ea typeface="Roboto" panose="02000000000000000000" pitchFamily="2" charset="0"/>
              </a:rPr>
              <a:t> Student,…</a:t>
            </a:r>
          </a:p>
          <a:p>
            <a:pPr lvl="0">
              <a:lnSpc>
                <a:spcPct val="150000"/>
              </a:lnSpc>
            </a:pPr>
            <a:r>
              <a:rPr lang="en-US" sz="2400" dirty="0">
                <a:solidFill>
                  <a:schemeClr val="bg1">
                    <a:lumMod val="50000"/>
                  </a:schemeClr>
                </a:solidFill>
                <a:latin typeface="Roboto" panose="02000000000000000000" pitchFamily="2" charset="0"/>
                <a:ea typeface="Roboto" panose="02000000000000000000" pitchFamily="2" charset="0"/>
                <a:sym typeface="Wingdings" panose="05000000000000000000" pitchFamily="2" charset="2"/>
              </a:rPr>
              <a:t> T data &lt;-&gt; Student data</a:t>
            </a:r>
            <a:endParaRPr lang="en-US" sz="2400" dirty="0">
              <a:solidFill>
                <a:schemeClr val="bg1">
                  <a:lumMod val="50000"/>
                </a:schemeClr>
              </a:solidFill>
              <a:latin typeface="Roboto" panose="02000000000000000000" pitchFamily="2" charset="0"/>
              <a:ea typeface="Roboto" panose="02000000000000000000" pitchFamily="2" charset="0"/>
            </a:endParaRPr>
          </a:p>
          <a:p>
            <a:pPr marL="342900" lvl="0" indent="-342900">
              <a:lnSpc>
                <a:spcPct val="150000"/>
              </a:lnSpc>
              <a:buFont typeface="Wingdings" panose="05000000000000000000" pitchFamily="2" charset="2"/>
              <a:buChar char="Ø"/>
            </a:pPr>
            <a:endParaRPr lang="en-US" sz="2400" dirty="0">
              <a:solidFill>
                <a:schemeClr val="bg1">
                  <a:lumMod val="50000"/>
                </a:schemeClr>
              </a:solidFill>
              <a:latin typeface="Roboto" panose="02000000000000000000" pitchFamily="2" charset="0"/>
              <a:ea typeface="Roboto" panose="02000000000000000000" pitchFamily="2" charset="0"/>
            </a:endParaRP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i="0" u="none" strike="noStrike" kern="1200" cap="none" spc="0" normalizeH="0" baseline="0" noProof="0" smtClean="0">
                <a:ln>
                  <a:noFill/>
                </a:ln>
                <a:solidFill>
                  <a:schemeClr val="bg1">
                    <a:lumMod val="50000"/>
                  </a:schemeClr>
                </a:solidFill>
                <a:effectLst/>
                <a:uLnTx/>
                <a:uFillTx/>
                <a:ea typeface="Roboto" panose="02000000000000000000"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400" i="0" u="none" strike="noStrike" kern="1200" cap="none" spc="0" normalizeH="0" baseline="0" noProof="0" dirty="0">
              <a:ln>
                <a:noFill/>
              </a:ln>
              <a:solidFill>
                <a:schemeClr val="bg1">
                  <a:lumMod val="50000"/>
                </a:schemeClr>
              </a:solidFill>
              <a:effectLst/>
              <a:uLnTx/>
              <a:uFillTx/>
              <a:ea typeface="Roboto" panose="02000000000000000000" pitchFamily="2" charset="0"/>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Roboto" panose="02000000000000000000" pitchFamily="2" charset="0"/>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8" y="298634"/>
            <a:ext cx="6551719" cy="584775"/>
          </a:xfrm>
          <a:prstGeom prst="rect">
            <a:avLst/>
          </a:prstGeom>
          <a:noFill/>
        </p:spPr>
        <p:txBody>
          <a:bodyPr wrap="square" rtlCol="0">
            <a:spAutoFit/>
          </a:bodyPr>
          <a:lstStyle/>
          <a:p>
            <a:pPr algn="ctr"/>
            <a:r>
              <a:rPr lang="en-US" sz="3200" b="1" i="0" dirty="0" err="1">
                <a:solidFill>
                  <a:schemeClr val="bg1">
                    <a:lumMod val="50000"/>
                  </a:schemeClr>
                </a:solidFill>
                <a:effectLst/>
                <a:latin typeface="Roboto" panose="02000000000000000000" pitchFamily="2" charset="0"/>
                <a:ea typeface="Roboto" panose="02000000000000000000" pitchFamily="2" charset="0"/>
              </a:rPr>
              <a:t>Kiểu</a:t>
            </a:r>
            <a:r>
              <a:rPr lang="en-US" sz="3200" b="1" i="0" dirty="0">
                <a:solidFill>
                  <a:schemeClr val="bg1">
                    <a:lumMod val="50000"/>
                  </a:schemeClr>
                </a:solidFill>
                <a:effectLst/>
                <a:latin typeface="Roboto" panose="02000000000000000000" pitchFamily="2" charset="0"/>
                <a:ea typeface="Roboto" panose="02000000000000000000" pitchFamily="2" charset="0"/>
              </a:rPr>
              <a:t> Generic </a:t>
            </a:r>
            <a:r>
              <a:rPr lang="en-US" sz="3200" b="1" i="0" dirty="0" err="1">
                <a:solidFill>
                  <a:schemeClr val="bg1">
                    <a:lumMod val="50000"/>
                  </a:schemeClr>
                </a:solidFill>
                <a:effectLst/>
                <a:latin typeface="Roboto" panose="02000000000000000000" pitchFamily="2" charset="0"/>
                <a:ea typeface="Roboto" panose="02000000000000000000" pitchFamily="2" charset="0"/>
              </a:rPr>
              <a:t>cho</a:t>
            </a:r>
            <a:r>
              <a:rPr lang="en-US" sz="3200" b="1" i="0" dirty="0">
                <a:solidFill>
                  <a:schemeClr val="bg1">
                    <a:lumMod val="50000"/>
                  </a:schemeClr>
                </a:solidFill>
                <a:effectLst/>
                <a:latin typeface="Roboto" panose="02000000000000000000" pitchFamily="2" charset="0"/>
                <a:ea typeface="Roboto" panose="02000000000000000000" pitchFamily="2" charset="0"/>
              </a:rPr>
              <a:t> Class (JAVA)</a:t>
            </a:r>
          </a:p>
        </p:txBody>
      </p:sp>
      <p:pic>
        <p:nvPicPr>
          <p:cNvPr id="6" name="Hình ảnh 5">
            <a:extLst>
              <a:ext uri="{FF2B5EF4-FFF2-40B4-BE49-F238E27FC236}">
                <a16:creationId xmlns:a16="http://schemas.microsoft.com/office/drawing/2014/main" id="{F419722E-E556-4926-A31B-6EC8AB0D52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0723" y="1609456"/>
            <a:ext cx="4238830" cy="4529730"/>
          </a:xfrm>
          <a:prstGeom prst="rect">
            <a:avLst/>
          </a:prstGeom>
          <a:ln>
            <a:noFill/>
          </a:ln>
          <a:effectLst>
            <a:outerShdw blurRad="292100" dist="139700" dir="2700000" algn="tl" rotWithShape="0">
              <a:srgbClr val="333333">
                <a:alpha val="65000"/>
              </a:srgbClr>
            </a:outerShdw>
          </a:effectLst>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30600060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schemeClr val="bg1">
                    <a:lumMod val="50000"/>
                  </a:schemeClr>
                </a:solidFill>
                <a:effectLst/>
                <a:uLnTx/>
                <a:uFillTx/>
                <a:ea typeface="Roboto" panose="02000000000000000000"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schemeClr val="bg1">
                  <a:lumMod val="50000"/>
                </a:schemeClr>
              </a:solidFill>
              <a:effectLst/>
              <a:uLnTx/>
              <a:uFillTx/>
              <a:ea typeface="Roboto" panose="02000000000000000000" pitchFamily="2" charset="0"/>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Roboto" panose="02000000000000000000" pitchFamily="2" charset="0"/>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8" y="298634"/>
            <a:ext cx="6551719" cy="584775"/>
          </a:xfrm>
          <a:prstGeom prst="rect">
            <a:avLst/>
          </a:prstGeom>
          <a:noFill/>
        </p:spPr>
        <p:txBody>
          <a:bodyPr wrap="square" rtlCol="0">
            <a:spAutoFit/>
          </a:bodyPr>
          <a:lstStyle/>
          <a:p>
            <a:pPr algn="ctr"/>
            <a:r>
              <a:rPr lang="en-US" sz="3200" b="1" i="0" dirty="0" err="1">
                <a:solidFill>
                  <a:schemeClr val="bg1">
                    <a:lumMod val="50000"/>
                  </a:schemeClr>
                </a:solidFill>
                <a:effectLst/>
                <a:latin typeface="Roboto" panose="02000000000000000000" pitchFamily="2" charset="0"/>
                <a:ea typeface="Roboto" panose="02000000000000000000" pitchFamily="2" charset="0"/>
              </a:rPr>
              <a:t>Kiểu</a:t>
            </a:r>
            <a:r>
              <a:rPr lang="en-US" sz="3200" b="1" i="0" dirty="0">
                <a:solidFill>
                  <a:schemeClr val="bg1">
                    <a:lumMod val="50000"/>
                  </a:schemeClr>
                </a:solidFill>
                <a:effectLst/>
                <a:latin typeface="Roboto" panose="02000000000000000000" pitchFamily="2" charset="0"/>
                <a:ea typeface="Roboto" panose="02000000000000000000" pitchFamily="2" charset="0"/>
              </a:rPr>
              <a:t> Generic </a:t>
            </a:r>
            <a:r>
              <a:rPr lang="en-US" sz="3200" b="1" i="0" dirty="0" err="1">
                <a:solidFill>
                  <a:schemeClr val="bg1">
                    <a:lumMod val="50000"/>
                  </a:schemeClr>
                </a:solidFill>
                <a:effectLst/>
                <a:latin typeface="Roboto" panose="02000000000000000000" pitchFamily="2" charset="0"/>
                <a:ea typeface="Roboto" panose="02000000000000000000" pitchFamily="2" charset="0"/>
              </a:rPr>
              <a:t>cho</a:t>
            </a:r>
            <a:r>
              <a:rPr lang="en-US" sz="3200" b="1" i="0" dirty="0">
                <a:solidFill>
                  <a:schemeClr val="bg1">
                    <a:lumMod val="50000"/>
                  </a:schemeClr>
                </a:solidFill>
                <a:effectLst/>
                <a:latin typeface="Roboto" panose="02000000000000000000" pitchFamily="2" charset="0"/>
                <a:ea typeface="Roboto" panose="02000000000000000000" pitchFamily="2" charset="0"/>
              </a:rPr>
              <a:t> Class (C++)</a:t>
            </a:r>
          </a:p>
        </p:txBody>
      </p:sp>
      <p:sp>
        <p:nvSpPr>
          <p:cNvPr id="2" name="Hộp Văn bản 1">
            <a:extLst>
              <a:ext uri="{FF2B5EF4-FFF2-40B4-BE49-F238E27FC236}">
                <a16:creationId xmlns:a16="http://schemas.microsoft.com/office/drawing/2014/main" id="{3CCB44F4-0B43-4513-81E5-BF259E4E96DD}"/>
              </a:ext>
            </a:extLst>
          </p:cNvPr>
          <p:cNvSpPr txBox="1"/>
          <p:nvPr/>
        </p:nvSpPr>
        <p:spPr>
          <a:xfrm>
            <a:off x="5671699" y="1180745"/>
            <a:ext cx="5665694" cy="1107996"/>
          </a:xfrm>
          <a:prstGeom prst="rect">
            <a:avLst/>
          </a:prstGeom>
          <a:noFill/>
        </p:spPr>
        <p:txBody>
          <a:bodyPr wrap="square" rtlCol="0">
            <a:spAutoFit/>
          </a:bodyPr>
          <a:lstStyle/>
          <a:p>
            <a:r>
              <a:rPr lang="en-US" sz="2200" dirty="0">
                <a:solidFill>
                  <a:schemeClr val="bg1">
                    <a:lumMod val="50000"/>
                  </a:schemeClr>
                </a:solidFill>
              </a:rPr>
              <a:t>Mapping sang code C++</a:t>
            </a:r>
          </a:p>
          <a:p>
            <a:r>
              <a:rPr lang="en-US" sz="2200" dirty="0">
                <a:solidFill>
                  <a:schemeClr val="bg1">
                    <a:lumMod val="50000"/>
                  </a:schemeClr>
                </a:solidFill>
              </a:rPr>
              <a:t>C++ </a:t>
            </a:r>
            <a:r>
              <a:rPr lang="en-US" sz="2200" dirty="0" err="1">
                <a:solidFill>
                  <a:schemeClr val="bg1">
                    <a:lumMod val="50000"/>
                  </a:schemeClr>
                </a:solidFill>
              </a:rPr>
              <a:t>để</a:t>
            </a:r>
            <a:r>
              <a:rPr lang="en-US" sz="2200" dirty="0">
                <a:solidFill>
                  <a:schemeClr val="bg1">
                    <a:lumMod val="50000"/>
                  </a:schemeClr>
                </a:solidFill>
              </a:rPr>
              <a:t> </a:t>
            </a:r>
            <a:r>
              <a:rPr lang="en-US" sz="2200" dirty="0" err="1">
                <a:solidFill>
                  <a:schemeClr val="bg1">
                    <a:lumMod val="50000"/>
                  </a:schemeClr>
                </a:solidFill>
              </a:rPr>
              <a:t>biểu</a:t>
            </a:r>
            <a:r>
              <a:rPr lang="en-US" sz="2200" dirty="0">
                <a:solidFill>
                  <a:schemeClr val="bg1">
                    <a:lumMod val="50000"/>
                  </a:schemeClr>
                </a:solidFill>
              </a:rPr>
              <a:t> </a:t>
            </a:r>
            <a:r>
              <a:rPr lang="en-US" sz="2200" dirty="0" err="1">
                <a:solidFill>
                  <a:schemeClr val="bg1">
                    <a:lumMod val="50000"/>
                  </a:schemeClr>
                </a:solidFill>
              </a:rPr>
              <a:t>diễn</a:t>
            </a:r>
            <a:r>
              <a:rPr lang="en-US" sz="2200" dirty="0">
                <a:solidFill>
                  <a:schemeClr val="bg1">
                    <a:lumMod val="50000"/>
                  </a:schemeClr>
                </a:solidFill>
              </a:rPr>
              <a:t> Generic ta </a:t>
            </a:r>
            <a:r>
              <a:rPr lang="en-US" sz="2200" dirty="0" err="1">
                <a:solidFill>
                  <a:schemeClr val="bg1">
                    <a:lumMod val="50000"/>
                  </a:schemeClr>
                </a:solidFill>
              </a:rPr>
              <a:t>sẽ</a:t>
            </a:r>
            <a:r>
              <a:rPr lang="en-US" sz="2200" dirty="0">
                <a:solidFill>
                  <a:schemeClr val="bg1">
                    <a:lumMod val="50000"/>
                  </a:schemeClr>
                </a:solidFill>
              </a:rPr>
              <a:t> </a:t>
            </a:r>
            <a:r>
              <a:rPr lang="en-US" sz="2200" dirty="0" err="1">
                <a:solidFill>
                  <a:schemeClr val="bg1">
                    <a:lumMod val="50000"/>
                  </a:schemeClr>
                </a:solidFill>
              </a:rPr>
              <a:t>dùng</a:t>
            </a:r>
            <a:r>
              <a:rPr lang="en-US" sz="2200" dirty="0">
                <a:solidFill>
                  <a:schemeClr val="bg1">
                    <a:lumMod val="50000"/>
                  </a:schemeClr>
                </a:solidFill>
              </a:rPr>
              <a:t> </a:t>
            </a:r>
            <a:r>
              <a:rPr lang="en-US" sz="2200" dirty="0" err="1">
                <a:solidFill>
                  <a:schemeClr val="bg1">
                    <a:lumMod val="50000"/>
                  </a:schemeClr>
                </a:solidFill>
              </a:rPr>
              <a:t>từ</a:t>
            </a:r>
            <a:r>
              <a:rPr lang="en-US" sz="2200" dirty="0">
                <a:solidFill>
                  <a:schemeClr val="bg1">
                    <a:lumMod val="50000"/>
                  </a:schemeClr>
                </a:solidFill>
              </a:rPr>
              <a:t> </a:t>
            </a:r>
            <a:r>
              <a:rPr lang="en-US" sz="2200" dirty="0" err="1">
                <a:solidFill>
                  <a:schemeClr val="bg1">
                    <a:lumMod val="50000"/>
                  </a:schemeClr>
                </a:solidFill>
              </a:rPr>
              <a:t>khóa</a:t>
            </a:r>
            <a:r>
              <a:rPr lang="en-US" sz="2200" dirty="0">
                <a:solidFill>
                  <a:schemeClr val="bg1">
                    <a:lumMod val="50000"/>
                  </a:schemeClr>
                </a:solidFill>
              </a:rPr>
              <a:t> template</a:t>
            </a:r>
          </a:p>
        </p:txBody>
      </p:sp>
      <p:pic>
        <p:nvPicPr>
          <p:cNvPr id="14" name="Hình ảnh 13" descr="Ảnh có chứa văn bản&#10;&#10;Mô tả được tạo tự động">
            <a:extLst>
              <a:ext uri="{FF2B5EF4-FFF2-40B4-BE49-F238E27FC236}">
                <a16:creationId xmlns:a16="http://schemas.microsoft.com/office/drawing/2014/main" id="{8AC66187-EAB0-4B31-A3D4-0FA5BB7F3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446" y="974603"/>
            <a:ext cx="4736608" cy="5713532"/>
          </a:xfrm>
          <a:prstGeom prst="rect">
            <a:avLst/>
          </a:prstGeom>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27045123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359A7EA-5EC3-4836-A20B-3DA9976BE783}"/>
              </a:ext>
            </a:extLst>
          </p:cNvPr>
          <p:cNvSpPr txBox="1"/>
          <p:nvPr/>
        </p:nvSpPr>
        <p:spPr>
          <a:xfrm>
            <a:off x="954104" y="2968245"/>
            <a:ext cx="10767934" cy="1692771"/>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sz="2400" dirty="0">
                <a:solidFill>
                  <a:schemeClr val="bg1">
                    <a:lumMod val="50000"/>
                  </a:schemeClr>
                </a:solidFill>
                <a:latin typeface="Roboto" panose="02000000000000000000" pitchFamily="2" charset="0"/>
                <a:ea typeface="Roboto" panose="02000000000000000000" pitchFamily="2" charset="0"/>
              </a:rPr>
              <a:t>Khi </a:t>
            </a:r>
            <a:r>
              <a:rPr lang="en-US" sz="2400" dirty="0" err="1">
                <a:solidFill>
                  <a:schemeClr val="bg1">
                    <a:lumMod val="50000"/>
                  </a:schemeClr>
                </a:solidFill>
                <a:latin typeface="Roboto" panose="02000000000000000000" pitchFamily="2" charset="0"/>
                <a:ea typeface="Roboto" panose="02000000000000000000" pitchFamily="2" charset="0"/>
              </a:rPr>
              <a:t>sử</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dụng</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b="1" dirty="0" err="1">
                <a:solidFill>
                  <a:schemeClr val="bg1">
                    <a:lumMod val="50000"/>
                  </a:schemeClr>
                </a:solidFill>
                <a:latin typeface="Roboto" panose="02000000000000000000" pitchFamily="2" charset="0"/>
                <a:ea typeface="Roboto" panose="02000000000000000000" pitchFamily="2" charset="0"/>
              </a:rPr>
              <a:t>ClassGenericDemo</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bạn</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phải</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xác</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định</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được</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kiểu</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tham</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số</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cụ</a:t>
            </a:r>
            <a:r>
              <a:rPr lang="en-US" sz="2400" dirty="0">
                <a:solidFill>
                  <a:schemeClr val="bg1">
                    <a:lumMod val="50000"/>
                  </a:schemeClr>
                </a:solidFill>
                <a:latin typeface="Roboto" panose="02000000000000000000" pitchFamily="2" charset="0"/>
                <a:ea typeface="Roboto" panose="02000000000000000000" pitchFamily="2" charset="0"/>
              </a:rPr>
              <a:t> </a:t>
            </a:r>
            <a:r>
              <a:rPr lang="en-US" sz="2400" dirty="0" err="1">
                <a:solidFill>
                  <a:schemeClr val="bg1">
                    <a:lumMod val="50000"/>
                  </a:schemeClr>
                </a:solidFill>
                <a:latin typeface="Roboto" panose="02000000000000000000" pitchFamily="2" charset="0"/>
                <a:ea typeface="Roboto" panose="02000000000000000000" pitchFamily="2" charset="0"/>
              </a:rPr>
              <a:t>thể</a:t>
            </a:r>
            <a:endParaRPr lang="en-US" sz="2400" dirty="0">
              <a:solidFill>
                <a:schemeClr val="bg1">
                  <a:lumMod val="50000"/>
                </a:schemeClr>
              </a:solidFill>
              <a:latin typeface="Roboto" panose="02000000000000000000" pitchFamily="2" charset="0"/>
              <a:ea typeface="Roboto" panose="02000000000000000000" pitchFamily="2" charset="0"/>
            </a:endParaRPr>
          </a:p>
          <a:p>
            <a:pPr marL="342900" lvl="0" indent="-342900">
              <a:lnSpc>
                <a:spcPct val="150000"/>
              </a:lnSpc>
              <a:buFont typeface="Wingdings" panose="05000000000000000000" pitchFamily="2" charset="2"/>
              <a:buChar char="Ø"/>
            </a:pPr>
            <a:r>
              <a:rPr lang="en-US" sz="2400" dirty="0" err="1">
                <a:solidFill>
                  <a:schemeClr val="bg1">
                    <a:lumMod val="50000"/>
                  </a:schemeClr>
                </a:solidFill>
                <a:latin typeface="Roboto" panose="02000000000000000000" pitchFamily="2" charset="0"/>
                <a:ea typeface="Roboto" panose="02000000000000000000" pitchFamily="2" charset="0"/>
              </a:rPr>
              <a:t>ClassGenericDemo</a:t>
            </a:r>
            <a:r>
              <a:rPr lang="en-US" sz="2400" dirty="0">
                <a:solidFill>
                  <a:schemeClr val="bg1">
                    <a:lumMod val="50000"/>
                  </a:schemeClr>
                </a:solidFill>
                <a:latin typeface="Roboto" panose="02000000000000000000" pitchFamily="2" charset="0"/>
                <a:ea typeface="Roboto" panose="02000000000000000000" pitchFamily="2" charset="0"/>
              </a:rPr>
              <a:t>&lt;Integer&gt; demo &lt;-&gt; Integer demo</a:t>
            </a:r>
          </a:p>
        </p:txBody>
      </p:sp>
      <p:sp>
        <p:nvSpPr>
          <p:cNvPr id="3" name="Slide Number Placeholder 2">
            <a:extLst>
              <a:ext uri="{FF2B5EF4-FFF2-40B4-BE49-F238E27FC236}">
                <a16:creationId xmlns:a16="http://schemas.microsoft.com/office/drawing/2014/main" id="{FFEC4772-F283-439C-ACA9-7D4B36D981DE}"/>
              </a:ext>
            </a:extLst>
          </p:cNvPr>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5E74F7-3300-457A-B626-DF17756E4C0D}" type="slidenum">
              <a:rPr kumimoji="0" lang="en-US" sz="1400" b="0" i="0" u="none" strike="noStrike" kern="1200" cap="none" spc="0" normalizeH="0" baseline="0" noProof="0" smtClean="0">
                <a:ln>
                  <a:noFill/>
                </a:ln>
                <a:solidFill>
                  <a:schemeClr val="bg1">
                    <a:lumMod val="50000"/>
                  </a:schemeClr>
                </a:solidFill>
                <a:effectLst/>
                <a:uLnTx/>
                <a:uFillTx/>
                <a:ea typeface="Roboto" panose="02000000000000000000"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dirty="0">
              <a:ln>
                <a:noFill/>
              </a:ln>
              <a:solidFill>
                <a:schemeClr val="bg1">
                  <a:lumMod val="50000"/>
                </a:schemeClr>
              </a:solidFill>
              <a:effectLst/>
              <a:uLnTx/>
              <a:uFillTx/>
              <a:ea typeface="Roboto" panose="02000000000000000000" pitchFamily="2" charset="0"/>
            </a:endParaRPr>
          </a:p>
        </p:txBody>
      </p:sp>
      <p:sp>
        <p:nvSpPr>
          <p:cNvPr id="9" name="Freeform 5">
            <a:extLst>
              <a:ext uri="{FF2B5EF4-FFF2-40B4-BE49-F238E27FC236}">
                <a16:creationId xmlns:a16="http://schemas.microsoft.com/office/drawing/2014/main" id="{ED82C572-A390-4D04-9C65-7923F16D3093}"/>
              </a:ext>
            </a:extLst>
          </p:cNvPr>
          <p:cNvSpPr>
            <a:spLocks/>
          </p:cNvSpPr>
          <p:nvPr/>
        </p:nvSpPr>
        <p:spPr bwMode="auto">
          <a:xfrm>
            <a:off x="0" y="266700"/>
            <a:ext cx="2390775" cy="1958975"/>
          </a:xfrm>
          <a:custGeom>
            <a:avLst/>
            <a:gdLst>
              <a:gd name="T0" fmla="*/ 0 w 1776"/>
              <a:gd name="T1" fmla="*/ 263 h 1457"/>
              <a:gd name="T2" fmla="*/ 0 w 1776"/>
              <a:gd name="T3" fmla="*/ 1351 h 1457"/>
              <a:gd name="T4" fmla="*/ 721 w 1776"/>
              <a:gd name="T5" fmla="*/ 1092 h 1457"/>
              <a:gd name="T6" fmla="*/ 1416 w 1776"/>
              <a:gd name="T7" fmla="*/ 102 h 1457"/>
              <a:gd name="T8" fmla="*/ 0 w 1776"/>
              <a:gd name="T9" fmla="*/ 263 h 1457"/>
            </a:gdLst>
            <a:ahLst/>
            <a:cxnLst>
              <a:cxn ang="0">
                <a:pos x="T0" y="T1"/>
              </a:cxn>
              <a:cxn ang="0">
                <a:pos x="T2" y="T3"/>
              </a:cxn>
              <a:cxn ang="0">
                <a:pos x="T4" y="T5"/>
              </a:cxn>
              <a:cxn ang="0">
                <a:pos x="T6" y="T7"/>
              </a:cxn>
              <a:cxn ang="0">
                <a:pos x="T8" y="T9"/>
              </a:cxn>
            </a:cxnLst>
            <a:rect l="0" t="0" r="r" b="b"/>
            <a:pathLst>
              <a:path w="1776" h="1457">
                <a:moveTo>
                  <a:pt x="0" y="263"/>
                </a:moveTo>
                <a:cubicBezTo>
                  <a:pt x="0" y="1351"/>
                  <a:pt x="0" y="1351"/>
                  <a:pt x="0" y="1351"/>
                </a:cubicBezTo>
                <a:cubicBezTo>
                  <a:pt x="343" y="1457"/>
                  <a:pt x="596" y="1316"/>
                  <a:pt x="721" y="1092"/>
                </a:cubicBezTo>
                <a:cubicBezTo>
                  <a:pt x="871" y="822"/>
                  <a:pt x="991" y="222"/>
                  <a:pt x="1416" y="102"/>
                </a:cubicBezTo>
                <a:cubicBezTo>
                  <a:pt x="1776" y="0"/>
                  <a:pt x="427" y="199"/>
                  <a:pt x="0" y="263"/>
                </a:cubicBezTo>
                <a:close/>
              </a:path>
            </a:pathLst>
          </a:custGeom>
          <a:solidFill>
            <a:srgbClr val="F2F2F2"/>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Roboto" panose="02000000000000000000" pitchFamily="2" charset="0"/>
            </a:endParaRPr>
          </a:p>
        </p:txBody>
      </p:sp>
      <p:sp>
        <p:nvSpPr>
          <p:cNvPr id="10" name="Freeform 6">
            <a:extLst>
              <a:ext uri="{FF2B5EF4-FFF2-40B4-BE49-F238E27FC236}">
                <a16:creationId xmlns:a16="http://schemas.microsoft.com/office/drawing/2014/main" id="{EBDEEAA2-7DF5-46E5-93DE-4FE9C6322B7B}"/>
              </a:ext>
            </a:extLst>
          </p:cNvPr>
          <p:cNvSpPr>
            <a:spLocks/>
          </p:cNvSpPr>
          <p:nvPr/>
        </p:nvSpPr>
        <p:spPr bwMode="auto">
          <a:xfrm>
            <a:off x="0" y="0"/>
            <a:ext cx="3744913" cy="1362075"/>
          </a:xfrm>
          <a:custGeom>
            <a:avLst/>
            <a:gdLst>
              <a:gd name="T0" fmla="*/ 2783 w 2783"/>
              <a:gd name="T1" fmla="*/ 0 h 1013"/>
              <a:gd name="T2" fmla="*/ 0 w 2783"/>
              <a:gd name="T3" fmla="*/ 0 h 1013"/>
              <a:gd name="T4" fmla="*/ 0 w 2783"/>
              <a:gd name="T5" fmla="*/ 1013 h 1013"/>
              <a:gd name="T6" fmla="*/ 775 w 2783"/>
              <a:gd name="T7" fmla="*/ 534 h 1013"/>
              <a:gd name="T8" fmla="*/ 2465 w 2783"/>
              <a:gd name="T9" fmla="*/ 360 h 1013"/>
              <a:gd name="T10" fmla="*/ 2783 w 2783"/>
              <a:gd name="T11" fmla="*/ 0 h 1013"/>
            </a:gdLst>
            <a:ahLst/>
            <a:cxnLst>
              <a:cxn ang="0">
                <a:pos x="T0" y="T1"/>
              </a:cxn>
              <a:cxn ang="0">
                <a:pos x="T2" y="T3"/>
              </a:cxn>
              <a:cxn ang="0">
                <a:pos x="T4" y="T5"/>
              </a:cxn>
              <a:cxn ang="0">
                <a:pos x="T6" y="T7"/>
              </a:cxn>
              <a:cxn ang="0">
                <a:pos x="T8" y="T9"/>
              </a:cxn>
              <a:cxn ang="0">
                <a:pos x="T10" y="T11"/>
              </a:cxn>
            </a:cxnLst>
            <a:rect l="0" t="0" r="r" b="b"/>
            <a:pathLst>
              <a:path w="2783" h="1013">
                <a:moveTo>
                  <a:pt x="2783" y="0"/>
                </a:moveTo>
                <a:cubicBezTo>
                  <a:pt x="0" y="0"/>
                  <a:pt x="0" y="0"/>
                  <a:pt x="0" y="0"/>
                </a:cubicBezTo>
                <a:cubicBezTo>
                  <a:pt x="0" y="1013"/>
                  <a:pt x="0" y="1013"/>
                  <a:pt x="0" y="1013"/>
                </a:cubicBezTo>
                <a:cubicBezTo>
                  <a:pt x="151" y="813"/>
                  <a:pt x="343" y="625"/>
                  <a:pt x="775" y="534"/>
                </a:cubicBezTo>
                <a:cubicBezTo>
                  <a:pt x="1482" y="384"/>
                  <a:pt x="2159" y="540"/>
                  <a:pt x="2465" y="360"/>
                </a:cubicBezTo>
                <a:cubicBezTo>
                  <a:pt x="2638" y="258"/>
                  <a:pt x="2733" y="109"/>
                  <a:pt x="2783" y="0"/>
                </a:cubicBezTo>
                <a:close/>
              </a:path>
            </a:pathLst>
          </a:custGeom>
          <a:solidFill>
            <a:schemeClr val="bg1"/>
          </a:solidFill>
          <a:ln>
            <a:noFill/>
          </a:ln>
          <a:effectLst>
            <a:outerShdw blurRad="317500" dist="101600" dir="5400000" algn="t" rotWithShape="0">
              <a:prstClr val="black">
                <a:alpha val="25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lumMod val="50000"/>
                </a:schemeClr>
              </a:solidFill>
              <a:effectLst/>
              <a:uLnTx/>
              <a:uFillTx/>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D99F354D-5B23-470A-9A06-D8861B0AF86A}"/>
              </a:ext>
            </a:extLst>
          </p:cNvPr>
          <p:cNvSpPr txBox="1"/>
          <p:nvPr/>
        </p:nvSpPr>
        <p:spPr>
          <a:xfrm>
            <a:off x="2820138" y="298634"/>
            <a:ext cx="6551719" cy="584775"/>
          </a:xfrm>
          <a:prstGeom prst="rect">
            <a:avLst/>
          </a:prstGeom>
          <a:noFill/>
        </p:spPr>
        <p:txBody>
          <a:bodyPr wrap="square" rtlCol="0">
            <a:spAutoFit/>
          </a:bodyPr>
          <a:lstStyle/>
          <a:p>
            <a:pPr algn="ctr"/>
            <a:r>
              <a:rPr lang="en-US" sz="3200" b="1" i="0" dirty="0" err="1">
                <a:solidFill>
                  <a:schemeClr val="bg1">
                    <a:lumMod val="50000"/>
                  </a:schemeClr>
                </a:solidFill>
                <a:effectLst/>
                <a:latin typeface="Roboto" panose="02000000000000000000" pitchFamily="2" charset="0"/>
                <a:ea typeface="Roboto" panose="02000000000000000000" pitchFamily="2" charset="0"/>
              </a:rPr>
              <a:t>Kiểu</a:t>
            </a:r>
            <a:r>
              <a:rPr lang="en-US" sz="3200" b="1" i="0" dirty="0">
                <a:solidFill>
                  <a:schemeClr val="bg1">
                    <a:lumMod val="50000"/>
                  </a:schemeClr>
                </a:solidFill>
                <a:effectLst/>
                <a:latin typeface="Roboto" panose="02000000000000000000" pitchFamily="2" charset="0"/>
                <a:ea typeface="Roboto" panose="02000000000000000000" pitchFamily="2" charset="0"/>
              </a:rPr>
              <a:t> Generic </a:t>
            </a:r>
            <a:r>
              <a:rPr lang="en-US" sz="3200" b="1" i="0" dirty="0" err="1">
                <a:solidFill>
                  <a:schemeClr val="bg1">
                    <a:lumMod val="50000"/>
                  </a:schemeClr>
                </a:solidFill>
                <a:effectLst/>
                <a:latin typeface="Roboto" panose="02000000000000000000" pitchFamily="2" charset="0"/>
                <a:ea typeface="Roboto" panose="02000000000000000000" pitchFamily="2" charset="0"/>
              </a:rPr>
              <a:t>cho</a:t>
            </a:r>
            <a:r>
              <a:rPr lang="en-US" sz="3200" b="1" i="0" dirty="0">
                <a:solidFill>
                  <a:schemeClr val="bg1">
                    <a:lumMod val="50000"/>
                  </a:schemeClr>
                </a:solidFill>
                <a:effectLst/>
                <a:latin typeface="Roboto" panose="02000000000000000000" pitchFamily="2" charset="0"/>
                <a:ea typeface="Roboto" panose="02000000000000000000" pitchFamily="2" charset="0"/>
              </a:rPr>
              <a:t> Class (JAVA)</a:t>
            </a:r>
          </a:p>
        </p:txBody>
      </p:sp>
      <p:pic>
        <p:nvPicPr>
          <p:cNvPr id="6" name="Hình ảnh 5">
            <a:extLst>
              <a:ext uri="{FF2B5EF4-FFF2-40B4-BE49-F238E27FC236}">
                <a16:creationId xmlns:a16="http://schemas.microsoft.com/office/drawing/2014/main" id="{F419722E-E556-4926-A31B-6EC8AB0D52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77775" y="1150731"/>
            <a:ext cx="8236444" cy="1586190"/>
          </a:xfrm>
          <a:prstGeom prst="rect">
            <a:avLst/>
          </a:prstGeom>
          <a:ln>
            <a:noFill/>
          </a:ln>
          <a:effectLst>
            <a:outerShdw blurRad="292100" dist="139700" dir="2700000" algn="tl" rotWithShape="0">
              <a:srgbClr val="333333">
                <a:alpha val="65000"/>
              </a:srgbClr>
            </a:outerShdw>
          </a:effectLst>
        </p:spPr>
      </p:pic>
      <p:pic>
        <p:nvPicPr>
          <p:cNvPr id="12" name="Picture 11" descr="A close up of a logo&#10;&#10;Description automatically generated">
            <a:extLst>
              <a:ext uri="{FF2B5EF4-FFF2-40B4-BE49-F238E27FC236}">
                <a16:creationId xmlns:a16="http://schemas.microsoft.com/office/drawing/2014/main" id="{0D5D1E56-1E6D-4F6D-8E5D-52BE3413FFF2}"/>
              </a:ext>
            </a:extLst>
          </p:cNvPr>
          <p:cNvPicPr>
            <a:picLocks noChangeAspect="1"/>
          </p:cNvPicPr>
          <p:nvPr/>
        </p:nvPicPr>
        <p:blipFill>
          <a:blip r:embed="rId4">
            <a:alphaModFix amt="8000"/>
            <a:extLst>
              <a:ext uri="{28A0092B-C50C-407E-A947-70E740481C1C}">
                <a14:useLocalDpi xmlns:a14="http://schemas.microsoft.com/office/drawing/2010/main" val="0"/>
              </a:ext>
            </a:extLst>
          </a:blip>
          <a:stretch>
            <a:fillRect/>
          </a:stretch>
        </p:blipFill>
        <p:spPr>
          <a:xfrm>
            <a:off x="4238272" y="2736921"/>
            <a:ext cx="3883619" cy="1106277"/>
          </a:xfrm>
          <a:prstGeom prst="rect">
            <a:avLst/>
          </a:prstGeom>
        </p:spPr>
      </p:pic>
    </p:spTree>
    <p:extLst>
      <p:ext uri="{BB962C8B-B14F-4D97-AF65-F5344CB8AC3E}">
        <p14:creationId xmlns:p14="http://schemas.microsoft.com/office/powerpoint/2010/main" val="40189270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ppt_x"/>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500" fill="hold"/>
                                        <p:tgtEl>
                                          <p:spTgt spid="9"/>
                                        </p:tgtEl>
                                        <p:attrNameLst>
                                          <p:attrName>ppt_x</p:attrName>
                                        </p:attrNameLst>
                                      </p:cBhvr>
                                      <p:tavLst>
                                        <p:tav tm="0">
                                          <p:val>
                                            <p:strVal val="#ppt_x"/>
                                          </p:val>
                                        </p:tav>
                                        <p:tav tm="100000">
                                          <p:val>
                                            <p:strVal val="#ppt_x"/>
                                          </p:val>
                                        </p:tav>
                                      </p:tavLst>
                                    </p:anim>
                                    <p:anim calcmode="lin" valueType="num">
                                      <p:cBhvr additive="base">
                                        <p:cTn id="12" dur="1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quid">
      <a:majorFont>
        <a:latin typeface="Montserrat Semibold"/>
        <a:ea typeface=""/>
        <a:cs typeface=""/>
      </a:majorFont>
      <a:minorFont>
        <a:latin typeface="Montserrat Th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quid">
      <a:majorFont>
        <a:latin typeface="Montserrat Semibold"/>
        <a:ea typeface=""/>
        <a:cs typeface=""/>
      </a:majorFont>
      <a:minorFont>
        <a:latin typeface="Montserrat Th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quid">
      <a:majorFont>
        <a:latin typeface="Montserrat Semibold"/>
        <a:ea typeface=""/>
        <a:cs typeface=""/>
      </a:majorFont>
      <a:minorFont>
        <a:latin typeface="Montserrat Th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iquid">
      <a:majorFont>
        <a:latin typeface="Montserrat Semibold"/>
        <a:ea typeface=""/>
        <a:cs typeface=""/>
      </a:majorFont>
      <a:minorFont>
        <a:latin typeface="Montserrat Th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36600</TotalTime>
  <Words>3547</Words>
  <Application>Microsoft Office PowerPoint</Application>
  <PresentationFormat>Màn hình rộng</PresentationFormat>
  <Paragraphs>483</Paragraphs>
  <Slides>69</Slides>
  <Notes>52</Notes>
  <HiddenSlides>0</HiddenSlides>
  <MMClips>0</MMClips>
  <ScaleCrop>false</ScaleCrop>
  <HeadingPairs>
    <vt:vector size="6" baseType="variant">
      <vt:variant>
        <vt:lpstr>Phông được Dùng</vt:lpstr>
      </vt:variant>
      <vt:variant>
        <vt:i4>12</vt:i4>
      </vt:variant>
      <vt:variant>
        <vt:lpstr>Chủ đề</vt:lpstr>
      </vt:variant>
      <vt:variant>
        <vt:i4>4</vt:i4>
      </vt:variant>
      <vt:variant>
        <vt:lpstr>Tiêu đề Bản chiếu</vt:lpstr>
      </vt:variant>
      <vt:variant>
        <vt:i4>69</vt:i4>
      </vt:variant>
    </vt:vector>
  </HeadingPairs>
  <TitlesOfParts>
    <vt:vector size="85" baseType="lpstr">
      <vt:lpstr>Arial</vt:lpstr>
      <vt:lpstr>Calibri</vt:lpstr>
      <vt:lpstr>charter</vt:lpstr>
      <vt:lpstr>Courier New</vt:lpstr>
      <vt:lpstr>Montserrat Black</vt:lpstr>
      <vt:lpstr>Montserrat Semibold</vt:lpstr>
      <vt:lpstr>Montserrat Thin</vt:lpstr>
      <vt:lpstr>Open Sans</vt:lpstr>
      <vt:lpstr>Roboto</vt:lpstr>
      <vt:lpstr>SFMono-Regular</vt:lpstr>
      <vt:lpstr>Verdana</vt:lpstr>
      <vt:lpstr>Wingdings</vt:lpstr>
      <vt:lpstr>1_Custom Design</vt:lpstr>
      <vt:lpstr>2_Custom Design</vt:lpstr>
      <vt:lpstr>3_Custom Design</vt:lpstr>
      <vt:lpstr>4_Custom Design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Tran</dc:creator>
  <cp:lastModifiedBy>Nguyễn Huỳnh Minh Thuận</cp:lastModifiedBy>
  <cp:revision>2225</cp:revision>
  <dcterms:created xsi:type="dcterms:W3CDTF">2020-04-01T16:23:38Z</dcterms:created>
  <dcterms:modified xsi:type="dcterms:W3CDTF">2021-02-09T05:15:08Z</dcterms:modified>
</cp:coreProperties>
</file>